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92" r:id="rId1"/>
  </p:sldMasterIdLst>
  <p:notesMasterIdLst>
    <p:notesMasterId r:id="rId28"/>
  </p:notesMasterIdLst>
  <p:handoutMasterIdLst>
    <p:handoutMasterId r:id="rId29"/>
  </p:handoutMasterIdLst>
  <p:sldIdLst>
    <p:sldId id="260" r:id="rId2"/>
    <p:sldId id="497" r:id="rId3"/>
    <p:sldId id="352" r:id="rId4"/>
    <p:sldId id="312" r:id="rId5"/>
    <p:sldId id="504" r:id="rId6"/>
    <p:sldId id="268" r:id="rId7"/>
    <p:sldId id="382" r:id="rId8"/>
    <p:sldId id="381" r:id="rId9"/>
    <p:sldId id="383" r:id="rId10"/>
    <p:sldId id="447" r:id="rId11"/>
    <p:sldId id="286" r:id="rId12"/>
    <p:sldId id="485" r:id="rId13"/>
    <p:sldId id="456" r:id="rId14"/>
    <p:sldId id="491" r:id="rId15"/>
    <p:sldId id="489" r:id="rId16"/>
    <p:sldId id="420" r:id="rId17"/>
    <p:sldId id="494" r:id="rId18"/>
    <p:sldId id="488" r:id="rId19"/>
    <p:sldId id="470" r:id="rId20"/>
    <p:sldId id="461" r:id="rId21"/>
    <p:sldId id="500" r:id="rId22"/>
    <p:sldId id="501" r:id="rId23"/>
    <p:sldId id="502" r:id="rId24"/>
    <p:sldId id="503" r:id="rId25"/>
    <p:sldId id="484" r:id="rId26"/>
    <p:sldId id="493" r:id="rId27"/>
  </p:sldIdLst>
  <p:sldSz cx="9144000" cy="6858000" type="screen4x3"/>
  <p:notesSz cx="7010400" cy="9296400"/>
  <p:embeddedFontLst>
    <p:embeddedFont>
      <p:font typeface="Britannic Bold" panose="020B0903060703020204" pitchFamily="34" charset="0"/>
      <p:regular r:id="rId30"/>
    </p:embeddedFont>
    <p:embeddedFont>
      <p:font typeface="Century Schoolbook" panose="02040604050505020304" pitchFamily="18"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Wingdings 2" panose="05020102010507070707" pitchFamily="18" charset="2"/>
      <p:regular r:id="rId43"/>
    </p:embeddedFont>
    <p:embeddedFont>
      <p:font typeface="Wingdings 3" panose="05040102010807070707" pitchFamily="18" charset="2"/>
      <p:regular r:id="rId44"/>
    </p:embeddedFont>
    <p:embeddedFont>
      <p:font typeface="You're Gone" panose="020B0604020202020204" charset="2"/>
      <p:regular r:id="rId45"/>
      <p: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84684-F6C5-5F65-BD8E-77FD0BC4AB2A}" v="226" dt="2024-04-09T15:42:49.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23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4E7FC-A21E-4117-949E-E62D47F8FE1F}"/>
              </a:ext>
            </a:extLst>
          </p:cNvPr>
          <p:cNvSpPr>
            <a:spLocks noGrp="1"/>
          </p:cNvSpPr>
          <p:nvPr>
            <p:ph type="hdr" sz="quarter"/>
          </p:nvPr>
        </p:nvSpPr>
        <p:spPr>
          <a:xfrm>
            <a:off x="1" y="0"/>
            <a:ext cx="3038475" cy="465138"/>
          </a:xfrm>
          <a:prstGeom prst="rect">
            <a:avLst/>
          </a:prstGeom>
        </p:spPr>
        <p:txBody>
          <a:bodyPr vert="horz" lIns="91439" tIns="45719" rIns="91439" bIns="45719" rtlCol="0"/>
          <a:lstStyle>
            <a:lvl1pPr algn="l" eaLnBrk="1" hangingPunct="1">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BB34D4B5-E5FE-4C9B-83DD-458D13D0B626}"/>
              </a:ext>
            </a:extLst>
          </p:cNvPr>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eaLnBrk="1" hangingPunct="1">
              <a:defRPr sz="1200">
                <a:latin typeface="Arial" pitchFamily="34" charset="0"/>
              </a:defRPr>
            </a:lvl1pPr>
          </a:lstStyle>
          <a:p>
            <a:pPr>
              <a:defRPr/>
            </a:pPr>
            <a:fld id="{5CB04A3A-FAAA-4EAE-A2F7-4747B8E44B4B}" type="datetimeFigureOut">
              <a:rPr lang="en-US"/>
              <a:pPr>
                <a:defRPr/>
              </a:pPr>
              <a:t>4/9/2024</a:t>
            </a:fld>
            <a:endParaRPr lang="en-US"/>
          </a:p>
        </p:txBody>
      </p:sp>
      <p:sp>
        <p:nvSpPr>
          <p:cNvPr id="4" name="Footer Placeholder 3">
            <a:extLst>
              <a:ext uri="{FF2B5EF4-FFF2-40B4-BE49-F238E27FC236}">
                <a16:creationId xmlns:a16="http://schemas.microsoft.com/office/drawing/2014/main" id="{C63BE93B-536A-40F6-A1C5-3AC684F092F7}"/>
              </a:ext>
            </a:extLst>
          </p:cNvPr>
          <p:cNvSpPr>
            <a:spLocks noGrp="1"/>
          </p:cNvSpPr>
          <p:nvPr>
            <p:ph type="ftr" sz="quarter" idx="2"/>
          </p:nvPr>
        </p:nvSpPr>
        <p:spPr>
          <a:xfrm>
            <a:off x="1" y="8829676"/>
            <a:ext cx="3038475" cy="465138"/>
          </a:xfrm>
          <a:prstGeom prst="rect">
            <a:avLst/>
          </a:prstGeom>
        </p:spPr>
        <p:txBody>
          <a:bodyPr vert="horz" lIns="91439" tIns="45719" rIns="91439" bIns="45719" rtlCol="0" anchor="b"/>
          <a:lstStyle>
            <a:lvl1pPr algn="l" eaLnBrk="1" hangingPunct="1">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24476D25-8CBA-4411-806C-333CEE8FFAEF}"/>
              </a:ext>
            </a:extLst>
          </p:cNvPr>
          <p:cNvSpPr>
            <a:spLocks noGrp="1"/>
          </p:cNvSpPr>
          <p:nvPr>
            <p:ph type="sldNum" sz="quarter" idx="3"/>
          </p:nvPr>
        </p:nvSpPr>
        <p:spPr>
          <a:xfrm>
            <a:off x="3970339" y="8829676"/>
            <a:ext cx="3038475" cy="465138"/>
          </a:xfrm>
          <a:prstGeom prst="rect">
            <a:avLst/>
          </a:prstGeom>
        </p:spPr>
        <p:txBody>
          <a:bodyPr vert="horz" wrap="square" lIns="91439" tIns="45719" rIns="91439" bIns="45719" numCol="1" anchor="b" anchorCtr="0" compatLnSpc="1">
            <a:prstTxWarp prst="textNoShape">
              <a:avLst/>
            </a:prstTxWarp>
          </a:bodyPr>
          <a:lstStyle>
            <a:lvl1pPr algn="r" eaLnBrk="1" hangingPunct="1">
              <a:defRPr sz="1200"/>
            </a:lvl1pPr>
          </a:lstStyle>
          <a:p>
            <a:pPr>
              <a:defRPr/>
            </a:pPr>
            <a:fld id="{159B9365-1A85-452C-A8BD-EE17FCF374C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D1E97-EC86-4D68-B12A-CEE70BAAAC76}"/>
              </a:ext>
            </a:extLst>
          </p:cNvPr>
          <p:cNvSpPr>
            <a:spLocks noGrp="1"/>
          </p:cNvSpPr>
          <p:nvPr>
            <p:ph type="hdr" sz="quarter"/>
          </p:nvPr>
        </p:nvSpPr>
        <p:spPr>
          <a:xfrm>
            <a:off x="1" y="0"/>
            <a:ext cx="3038475" cy="465138"/>
          </a:xfrm>
          <a:prstGeom prst="rect">
            <a:avLst/>
          </a:prstGeom>
        </p:spPr>
        <p:txBody>
          <a:bodyPr vert="horz" lIns="93171" tIns="46585" rIns="93171" bIns="46585" rtlCol="0"/>
          <a:lstStyle>
            <a:lvl1pPr algn="l" eaLnBrk="1" hangingPunct="1">
              <a:defRPr sz="13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0F40FD03-929D-48D8-86B3-4FB8E16003FD}"/>
              </a:ext>
            </a:extLst>
          </p:cNvPr>
          <p:cNvSpPr>
            <a:spLocks noGrp="1"/>
          </p:cNvSpPr>
          <p:nvPr>
            <p:ph type="dt" idx="1"/>
          </p:nvPr>
        </p:nvSpPr>
        <p:spPr>
          <a:xfrm>
            <a:off x="3970339" y="0"/>
            <a:ext cx="3038475" cy="465138"/>
          </a:xfrm>
          <a:prstGeom prst="rect">
            <a:avLst/>
          </a:prstGeom>
        </p:spPr>
        <p:txBody>
          <a:bodyPr vert="horz" lIns="93171" tIns="46585" rIns="93171" bIns="46585" rtlCol="0"/>
          <a:lstStyle>
            <a:lvl1pPr algn="r" eaLnBrk="1" hangingPunct="1">
              <a:defRPr sz="1300">
                <a:latin typeface="Arial" charset="0"/>
              </a:defRPr>
            </a:lvl1pPr>
          </a:lstStyle>
          <a:p>
            <a:pPr>
              <a:defRPr/>
            </a:pPr>
            <a:fld id="{0E3DE4D3-A477-41DE-B0A1-467241FA02DF}" type="datetimeFigureOut">
              <a:rPr lang="en-US"/>
              <a:pPr>
                <a:defRPr/>
              </a:pPr>
              <a:t>4/9/2024</a:t>
            </a:fld>
            <a:endParaRPr lang="en-US"/>
          </a:p>
        </p:txBody>
      </p:sp>
      <p:sp>
        <p:nvSpPr>
          <p:cNvPr id="4" name="Slide Image Placeholder 3">
            <a:extLst>
              <a:ext uri="{FF2B5EF4-FFF2-40B4-BE49-F238E27FC236}">
                <a16:creationId xmlns:a16="http://schemas.microsoft.com/office/drawing/2014/main" id="{08EEDFCF-D4DF-4B41-9094-0FE72C3E4A7D}"/>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5" rIns="93171" bIns="46585" rtlCol="0" anchor="ctr"/>
          <a:lstStyle/>
          <a:p>
            <a:pPr lvl="0"/>
            <a:endParaRPr lang="en-US" noProof="0"/>
          </a:p>
        </p:txBody>
      </p:sp>
      <p:sp>
        <p:nvSpPr>
          <p:cNvPr id="5" name="Notes Placeholder 4">
            <a:extLst>
              <a:ext uri="{FF2B5EF4-FFF2-40B4-BE49-F238E27FC236}">
                <a16:creationId xmlns:a16="http://schemas.microsoft.com/office/drawing/2014/main" id="{A31AC6BB-C5C7-418F-8155-6382F5313287}"/>
              </a:ext>
            </a:extLst>
          </p:cNvPr>
          <p:cNvSpPr>
            <a:spLocks noGrp="1"/>
          </p:cNvSpPr>
          <p:nvPr>
            <p:ph type="body" sz="quarter" idx="3"/>
          </p:nvPr>
        </p:nvSpPr>
        <p:spPr>
          <a:xfrm>
            <a:off x="701675" y="4416426"/>
            <a:ext cx="5607050" cy="4183063"/>
          </a:xfrm>
          <a:prstGeom prst="rect">
            <a:avLst/>
          </a:prstGeom>
        </p:spPr>
        <p:txBody>
          <a:bodyPr vert="horz" lIns="93171" tIns="46585" rIns="93171"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94DBFB-6EBF-4605-84C4-88B94589737B}"/>
              </a:ext>
            </a:extLst>
          </p:cNvPr>
          <p:cNvSpPr>
            <a:spLocks noGrp="1"/>
          </p:cNvSpPr>
          <p:nvPr>
            <p:ph type="ftr" sz="quarter" idx="4"/>
          </p:nvPr>
        </p:nvSpPr>
        <p:spPr>
          <a:xfrm>
            <a:off x="1" y="8829676"/>
            <a:ext cx="3038475" cy="465138"/>
          </a:xfrm>
          <a:prstGeom prst="rect">
            <a:avLst/>
          </a:prstGeom>
        </p:spPr>
        <p:txBody>
          <a:bodyPr vert="horz" lIns="93171" tIns="46585" rIns="93171" bIns="46585" rtlCol="0" anchor="b"/>
          <a:lstStyle>
            <a:lvl1pPr algn="l" eaLnBrk="1" hangingPunct="1">
              <a:defRPr sz="13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783E330-DFB8-4A11-B69C-10981994D353}"/>
              </a:ext>
            </a:extLst>
          </p:cNvPr>
          <p:cNvSpPr>
            <a:spLocks noGrp="1"/>
          </p:cNvSpPr>
          <p:nvPr>
            <p:ph type="sldNum" sz="quarter" idx="5"/>
          </p:nvPr>
        </p:nvSpPr>
        <p:spPr>
          <a:xfrm>
            <a:off x="3970339" y="8829676"/>
            <a:ext cx="3038475" cy="465138"/>
          </a:xfrm>
          <a:prstGeom prst="rect">
            <a:avLst/>
          </a:prstGeom>
        </p:spPr>
        <p:txBody>
          <a:bodyPr vert="horz" wrap="square" lIns="93171" tIns="46585" rIns="93171" bIns="46585" numCol="1" anchor="b" anchorCtr="0" compatLnSpc="1">
            <a:prstTxWarp prst="textNoShape">
              <a:avLst/>
            </a:prstTxWarp>
          </a:bodyPr>
          <a:lstStyle>
            <a:lvl1pPr algn="r" eaLnBrk="1" hangingPunct="1">
              <a:defRPr sz="1300"/>
            </a:lvl1pPr>
          </a:lstStyle>
          <a:p>
            <a:pPr>
              <a:defRPr/>
            </a:pPr>
            <a:fld id="{2B7C8263-B07B-4A2D-B5F5-565F346366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2F3C007-8DF8-415D-BD12-49EEC6CA82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43F6C14E-2FD1-4493-A353-05A71C22C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28D863D-1536-4DAB-99F3-08E0A1232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1A9C72C1-243C-4B4D-B759-5A5AA9986B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E3CA68-9E4F-4EFB-B425-0BBB9E0B2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C34E9CE0-5155-41AE-A817-6684204008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F26D80D-501A-4B01-B128-0193ACEC2A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F7B1CB4-C53C-455E-9129-E5C357B189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10AF4051-33FB-43CD-ADD6-51A928D994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41" indent="-285747">
              <a:defRPr>
                <a:solidFill>
                  <a:schemeClr val="tx1"/>
                </a:solidFill>
                <a:latin typeface="Arial" panose="020B0604020202020204" pitchFamily="34" charset="0"/>
              </a:defRPr>
            </a:lvl2pPr>
            <a:lvl3pPr marL="1142987" indent="-228597">
              <a:defRPr>
                <a:solidFill>
                  <a:schemeClr val="tx1"/>
                </a:solidFill>
                <a:latin typeface="Arial" panose="020B0604020202020204" pitchFamily="34" charset="0"/>
              </a:defRPr>
            </a:lvl3pPr>
            <a:lvl4pPr marL="1600182" indent="-228597">
              <a:defRPr>
                <a:solidFill>
                  <a:schemeClr val="tx1"/>
                </a:solidFill>
                <a:latin typeface="Arial" panose="020B0604020202020204" pitchFamily="34" charset="0"/>
              </a:defRPr>
            </a:lvl4pPr>
            <a:lvl5pPr marL="2057376" indent="-228597">
              <a:defRPr>
                <a:solidFill>
                  <a:schemeClr val="tx1"/>
                </a:solidFill>
                <a:latin typeface="Arial" panose="020B0604020202020204" pitchFamily="34" charset="0"/>
              </a:defRPr>
            </a:lvl5pPr>
            <a:lvl6pPr marL="2514571" indent="-228597" eaLnBrk="0" fontAlgn="base" hangingPunct="0">
              <a:spcBef>
                <a:spcPct val="0"/>
              </a:spcBef>
              <a:spcAft>
                <a:spcPct val="0"/>
              </a:spcAft>
              <a:defRPr>
                <a:solidFill>
                  <a:schemeClr val="tx1"/>
                </a:solidFill>
                <a:latin typeface="Arial" panose="020B0604020202020204" pitchFamily="34" charset="0"/>
              </a:defRPr>
            </a:lvl6pPr>
            <a:lvl7pPr marL="2971766" indent="-228597" eaLnBrk="0" fontAlgn="base" hangingPunct="0">
              <a:spcBef>
                <a:spcPct val="0"/>
              </a:spcBef>
              <a:spcAft>
                <a:spcPct val="0"/>
              </a:spcAft>
              <a:defRPr>
                <a:solidFill>
                  <a:schemeClr val="tx1"/>
                </a:solidFill>
                <a:latin typeface="Arial" panose="020B0604020202020204" pitchFamily="34" charset="0"/>
              </a:defRPr>
            </a:lvl7pPr>
            <a:lvl8pPr marL="3428961" indent="-228597" eaLnBrk="0" fontAlgn="base" hangingPunct="0">
              <a:spcBef>
                <a:spcPct val="0"/>
              </a:spcBef>
              <a:spcAft>
                <a:spcPct val="0"/>
              </a:spcAft>
              <a:defRPr>
                <a:solidFill>
                  <a:schemeClr val="tx1"/>
                </a:solidFill>
                <a:latin typeface="Arial" panose="020B0604020202020204" pitchFamily="34" charset="0"/>
              </a:defRPr>
            </a:lvl8pPr>
            <a:lvl9pPr marL="3886155" indent="-228597" eaLnBrk="0" fontAlgn="base" hangingPunct="0">
              <a:spcBef>
                <a:spcPct val="0"/>
              </a:spcBef>
              <a:spcAft>
                <a:spcPct val="0"/>
              </a:spcAft>
              <a:defRPr>
                <a:solidFill>
                  <a:schemeClr val="tx1"/>
                </a:solidFill>
                <a:latin typeface="Arial" panose="020B0604020202020204" pitchFamily="34" charset="0"/>
              </a:defRPr>
            </a:lvl9pPr>
          </a:lstStyle>
          <a:p>
            <a:fld id="{1BE4E751-2BAB-4AB9-82DB-3FD61D8BD1CD}"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E2E4774-0543-4686-8570-B3C9036CB9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15430FE0-F427-4EE3-AA24-6051591DA5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B20F3AA-E9B0-4A46-94C3-69948B259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95">
              <a:defRPr>
                <a:solidFill>
                  <a:schemeClr val="tx1"/>
                </a:solidFill>
                <a:latin typeface="Century Gothic" panose="020B0502020202020204" pitchFamily="34" charset="0"/>
              </a:defRPr>
            </a:lvl1pPr>
            <a:lvl2pPr marL="729350" indent="-280033" defTabSz="928695">
              <a:defRPr>
                <a:solidFill>
                  <a:schemeClr val="tx1"/>
                </a:solidFill>
                <a:latin typeface="Century Gothic" panose="020B0502020202020204" pitchFamily="34" charset="0"/>
              </a:defRPr>
            </a:lvl2pPr>
            <a:lvl3pPr marL="1123293" indent="-224659" defTabSz="928695">
              <a:defRPr>
                <a:solidFill>
                  <a:schemeClr val="tx1"/>
                </a:solidFill>
                <a:latin typeface="Century Gothic" panose="020B0502020202020204" pitchFamily="34" charset="0"/>
              </a:defRPr>
            </a:lvl3pPr>
            <a:lvl4pPr marL="1572610" indent="-224659" defTabSz="928695">
              <a:defRPr>
                <a:solidFill>
                  <a:schemeClr val="tx1"/>
                </a:solidFill>
                <a:latin typeface="Century Gothic" panose="020B0502020202020204" pitchFamily="34" charset="0"/>
              </a:defRPr>
            </a:lvl4pPr>
            <a:lvl5pPr marL="2021927" indent="-224659" defTabSz="928695">
              <a:defRPr>
                <a:solidFill>
                  <a:schemeClr val="tx1"/>
                </a:solidFill>
                <a:latin typeface="Century Gothic" panose="020B0502020202020204" pitchFamily="34" charset="0"/>
              </a:defRPr>
            </a:lvl5pPr>
            <a:lvl6pPr marL="2477573" indent="-224659" defTabSz="928695" eaLnBrk="0" fontAlgn="base" hangingPunct="0">
              <a:spcBef>
                <a:spcPct val="0"/>
              </a:spcBef>
              <a:spcAft>
                <a:spcPct val="0"/>
              </a:spcAft>
              <a:defRPr>
                <a:solidFill>
                  <a:schemeClr val="tx1"/>
                </a:solidFill>
                <a:latin typeface="Century Gothic" panose="020B0502020202020204" pitchFamily="34" charset="0"/>
              </a:defRPr>
            </a:lvl6pPr>
            <a:lvl7pPr marL="2933218" indent="-224659" defTabSz="928695" eaLnBrk="0" fontAlgn="base" hangingPunct="0">
              <a:spcBef>
                <a:spcPct val="0"/>
              </a:spcBef>
              <a:spcAft>
                <a:spcPct val="0"/>
              </a:spcAft>
              <a:defRPr>
                <a:solidFill>
                  <a:schemeClr val="tx1"/>
                </a:solidFill>
                <a:latin typeface="Century Gothic" panose="020B0502020202020204" pitchFamily="34" charset="0"/>
              </a:defRPr>
            </a:lvl7pPr>
            <a:lvl8pPr marL="3388864" indent="-224659" defTabSz="928695" eaLnBrk="0" fontAlgn="base" hangingPunct="0">
              <a:spcBef>
                <a:spcPct val="0"/>
              </a:spcBef>
              <a:spcAft>
                <a:spcPct val="0"/>
              </a:spcAft>
              <a:defRPr>
                <a:solidFill>
                  <a:schemeClr val="tx1"/>
                </a:solidFill>
                <a:latin typeface="Century Gothic" panose="020B0502020202020204" pitchFamily="34" charset="0"/>
              </a:defRPr>
            </a:lvl8pPr>
            <a:lvl9pPr marL="3844509" indent="-224659" defTabSz="92869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E67EC58-D63B-446D-BDB5-9E0A000BD7FC}"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
        <p:nvSpPr>
          <p:cNvPr id="28675" name="Slide Image Placeholder 1">
            <a:extLst>
              <a:ext uri="{FF2B5EF4-FFF2-40B4-BE49-F238E27FC236}">
                <a16:creationId xmlns:a16="http://schemas.microsoft.com/office/drawing/2014/main" id="{AFC5F392-5C2C-492E-893A-E4C623A6B2F6}"/>
              </a:ext>
            </a:extLst>
          </p:cNvPr>
          <p:cNvSpPr>
            <a:spLocks noGrp="1" noRot="1" noChangeAspect="1" noChangeArrowheads="1" noTextEdit="1"/>
          </p:cNvSpPr>
          <p:nvPr>
            <p:ph type="sldImg"/>
          </p:nvPr>
        </p:nvSpPr>
        <p:spPr>
          <a:ln/>
        </p:spPr>
      </p:sp>
      <p:sp>
        <p:nvSpPr>
          <p:cNvPr id="28676" name="Notes Placeholder 2">
            <a:extLst>
              <a:ext uri="{FF2B5EF4-FFF2-40B4-BE49-F238E27FC236}">
                <a16:creationId xmlns:a16="http://schemas.microsoft.com/office/drawing/2014/main" id="{B270DD33-BD16-42B6-93FF-796BD5181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lstStyle/>
          <a:p>
            <a:pPr eaLnBrk="1" hangingPunct="1">
              <a:spcBef>
                <a:spcPct val="0"/>
              </a:spcBef>
            </a:pPr>
            <a:endParaRPr lang="en-US" altLang="en-US">
              <a:latin typeface="Arial" panose="020B0604020202020204" pitchFamily="34" charset="0"/>
            </a:endParaRPr>
          </a:p>
        </p:txBody>
      </p:sp>
      <p:sp>
        <p:nvSpPr>
          <p:cNvPr id="28677" name="Slide Number Placeholder 3">
            <a:extLst>
              <a:ext uri="{FF2B5EF4-FFF2-40B4-BE49-F238E27FC236}">
                <a16:creationId xmlns:a16="http://schemas.microsoft.com/office/drawing/2014/main" id="{3D97FA1C-EDA6-4907-AF4A-2DC835B642A4}"/>
              </a:ext>
            </a:extLst>
          </p:cNvPr>
          <p:cNvSpPr txBox="1">
            <a:spLocks noGrp="1"/>
          </p:cNvSpPr>
          <p:nvPr/>
        </p:nvSpPr>
        <p:spPr bwMode="auto">
          <a:xfrm>
            <a:off x="3791580" y="9358229"/>
            <a:ext cx="2901671" cy="4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457B92B-7841-42DC-8D4B-F38BE3A5CC65}"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E7AAE77-4E0B-4C37-A626-240B7C983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95">
              <a:defRPr>
                <a:solidFill>
                  <a:schemeClr val="tx1"/>
                </a:solidFill>
                <a:latin typeface="Century Gothic" panose="020B0502020202020204" pitchFamily="34" charset="0"/>
              </a:defRPr>
            </a:lvl1pPr>
            <a:lvl2pPr marL="729350" indent="-280033" defTabSz="928695">
              <a:defRPr>
                <a:solidFill>
                  <a:schemeClr val="tx1"/>
                </a:solidFill>
                <a:latin typeface="Century Gothic" panose="020B0502020202020204" pitchFamily="34" charset="0"/>
              </a:defRPr>
            </a:lvl2pPr>
            <a:lvl3pPr marL="1123293" indent="-224659" defTabSz="928695">
              <a:defRPr>
                <a:solidFill>
                  <a:schemeClr val="tx1"/>
                </a:solidFill>
                <a:latin typeface="Century Gothic" panose="020B0502020202020204" pitchFamily="34" charset="0"/>
              </a:defRPr>
            </a:lvl3pPr>
            <a:lvl4pPr marL="1572610" indent="-224659" defTabSz="928695">
              <a:defRPr>
                <a:solidFill>
                  <a:schemeClr val="tx1"/>
                </a:solidFill>
                <a:latin typeface="Century Gothic" panose="020B0502020202020204" pitchFamily="34" charset="0"/>
              </a:defRPr>
            </a:lvl4pPr>
            <a:lvl5pPr marL="2021927" indent="-224659" defTabSz="928695">
              <a:defRPr>
                <a:solidFill>
                  <a:schemeClr val="tx1"/>
                </a:solidFill>
                <a:latin typeface="Century Gothic" panose="020B0502020202020204" pitchFamily="34" charset="0"/>
              </a:defRPr>
            </a:lvl5pPr>
            <a:lvl6pPr marL="2477573" indent="-224659" defTabSz="928695" eaLnBrk="0" fontAlgn="base" hangingPunct="0">
              <a:spcBef>
                <a:spcPct val="0"/>
              </a:spcBef>
              <a:spcAft>
                <a:spcPct val="0"/>
              </a:spcAft>
              <a:defRPr>
                <a:solidFill>
                  <a:schemeClr val="tx1"/>
                </a:solidFill>
                <a:latin typeface="Century Gothic" panose="020B0502020202020204" pitchFamily="34" charset="0"/>
              </a:defRPr>
            </a:lvl6pPr>
            <a:lvl7pPr marL="2933218" indent="-224659" defTabSz="928695" eaLnBrk="0" fontAlgn="base" hangingPunct="0">
              <a:spcBef>
                <a:spcPct val="0"/>
              </a:spcBef>
              <a:spcAft>
                <a:spcPct val="0"/>
              </a:spcAft>
              <a:defRPr>
                <a:solidFill>
                  <a:schemeClr val="tx1"/>
                </a:solidFill>
                <a:latin typeface="Century Gothic" panose="020B0502020202020204" pitchFamily="34" charset="0"/>
              </a:defRPr>
            </a:lvl7pPr>
            <a:lvl8pPr marL="3388864" indent="-224659" defTabSz="928695" eaLnBrk="0" fontAlgn="base" hangingPunct="0">
              <a:spcBef>
                <a:spcPct val="0"/>
              </a:spcBef>
              <a:spcAft>
                <a:spcPct val="0"/>
              </a:spcAft>
              <a:defRPr>
                <a:solidFill>
                  <a:schemeClr val="tx1"/>
                </a:solidFill>
                <a:latin typeface="Century Gothic" panose="020B0502020202020204" pitchFamily="34" charset="0"/>
              </a:defRPr>
            </a:lvl8pPr>
            <a:lvl9pPr marL="3844509" indent="-224659" defTabSz="92869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88EC0D9-64F2-4701-904F-40FE1BC76A73}"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
        <p:nvSpPr>
          <p:cNvPr id="26627" name="Slide Image Placeholder 1">
            <a:extLst>
              <a:ext uri="{FF2B5EF4-FFF2-40B4-BE49-F238E27FC236}">
                <a16:creationId xmlns:a16="http://schemas.microsoft.com/office/drawing/2014/main" id="{0351C848-7A20-469F-A949-380461AA7DA3}"/>
              </a:ext>
            </a:extLst>
          </p:cNvPr>
          <p:cNvSpPr>
            <a:spLocks noGrp="1" noRot="1" noChangeAspect="1" noChangeArrowheads="1" noTextEdit="1"/>
          </p:cNvSpPr>
          <p:nvPr>
            <p:ph type="sldImg"/>
          </p:nvPr>
        </p:nvSpPr>
        <p:spPr>
          <a:ln/>
        </p:spPr>
      </p:sp>
      <p:sp>
        <p:nvSpPr>
          <p:cNvPr id="26628" name="Notes Placeholder 2">
            <a:extLst>
              <a:ext uri="{FF2B5EF4-FFF2-40B4-BE49-F238E27FC236}">
                <a16:creationId xmlns:a16="http://schemas.microsoft.com/office/drawing/2014/main" id="{FDE2C7D5-D800-4190-B1A6-E6959727F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lstStyle/>
          <a:p>
            <a:pPr eaLnBrk="1" hangingPunct="1">
              <a:spcBef>
                <a:spcPct val="0"/>
              </a:spcBef>
            </a:pPr>
            <a:endParaRPr lang="en-US" altLang="en-US">
              <a:latin typeface="Arial" panose="020B0604020202020204" pitchFamily="34" charset="0"/>
            </a:endParaRPr>
          </a:p>
        </p:txBody>
      </p:sp>
      <p:sp>
        <p:nvSpPr>
          <p:cNvPr id="26629" name="Slide Number Placeholder 3">
            <a:extLst>
              <a:ext uri="{FF2B5EF4-FFF2-40B4-BE49-F238E27FC236}">
                <a16:creationId xmlns:a16="http://schemas.microsoft.com/office/drawing/2014/main" id="{CEEB69D5-F310-48B5-9C3A-8082204A8295}"/>
              </a:ext>
            </a:extLst>
          </p:cNvPr>
          <p:cNvSpPr txBox="1">
            <a:spLocks noGrp="1"/>
          </p:cNvSpPr>
          <p:nvPr/>
        </p:nvSpPr>
        <p:spPr bwMode="auto">
          <a:xfrm>
            <a:off x="3791580" y="9358229"/>
            <a:ext cx="2901671" cy="4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10937374-5FC3-49FC-9B1A-9B4703DA3DD9}"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24FD4B9-51BA-4A91-8793-3DA51227D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95">
              <a:defRPr>
                <a:solidFill>
                  <a:schemeClr val="tx1"/>
                </a:solidFill>
                <a:latin typeface="Century Gothic" panose="020B0502020202020204" pitchFamily="34" charset="0"/>
              </a:defRPr>
            </a:lvl1pPr>
            <a:lvl2pPr marL="729350" indent="-280033" defTabSz="928695">
              <a:defRPr>
                <a:solidFill>
                  <a:schemeClr val="tx1"/>
                </a:solidFill>
                <a:latin typeface="Century Gothic" panose="020B0502020202020204" pitchFamily="34" charset="0"/>
              </a:defRPr>
            </a:lvl2pPr>
            <a:lvl3pPr marL="1123293" indent="-224659" defTabSz="928695">
              <a:defRPr>
                <a:solidFill>
                  <a:schemeClr val="tx1"/>
                </a:solidFill>
                <a:latin typeface="Century Gothic" panose="020B0502020202020204" pitchFamily="34" charset="0"/>
              </a:defRPr>
            </a:lvl3pPr>
            <a:lvl4pPr marL="1572610" indent="-224659" defTabSz="928695">
              <a:defRPr>
                <a:solidFill>
                  <a:schemeClr val="tx1"/>
                </a:solidFill>
                <a:latin typeface="Century Gothic" panose="020B0502020202020204" pitchFamily="34" charset="0"/>
              </a:defRPr>
            </a:lvl4pPr>
            <a:lvl5pPr marL="2021927" indent="-224659" defTabSz="928695">
              <a:defRPr>
                <a:solidFill>
                  <a:schemeClr val="tx1"/>
                </a:solidFill>
                <a:latin typeface="Century Gothic" panose="020B0502020202020204" pitchFamily="34" charset="0"/>
              </a:defRPr>
            </a:lvl5pPr>
            <a:lvl6pPr marL="2477573" indent="-224659" defTabSz="928695" eaLnBrk="0" fontAlgn="base" hangingPunct="0">
              <a:spcBef>
                <a:spcPct val="0"/>
              </a:spcBef>
              <a:spcAft>
                <a:spcPct val="0"/>
              </a:spcAft>
              <a:defRPr>
                <a:solidFill>
                  <a:schemeClr val="tx1"/>
                </a:solidFill>
                <a:latin typeface="Century Gothic" panose="020B0502020202020204" pitchFamily="34" charset="0"/>
              </a:defRPr>
            </a:lvl6pPr>
            <a:lvl7pPr marL="2933218" indent="-224659" defTabSz="928695" eaLnBrk="0" fontAlgn="base" hangingPunct="0">
              <a:spcBef>
                <a:spcPct val="0"/>
              </a:spcBef>
              <a:spcAft>
                <a:spcPct val="0"/>
              </a:spcAft>
              <a:defRPr>
                <a:solidFill>
                  <a:schemeClr val="tx1"/>
                </a:solidFill>
                <a:latin typeface="Century Gothic" panose="020B0502020202020204" pitchFamily="34" charset="0"/>
              </a:defRPr>
            </a:lvl7pPr>
            <a:lvl8pPr marL="3388864" indent="-224659" defTabSz="928695" eaLnBrk="0" fontAlgn="base" hangingPunct="0">
              <a:spcBef>
                <a:spcPct val="0"/>
              </a:spcBef>
              <a:spcAft>
                <a:spcPct val="0"/>
              </a:spcAft>
              <a:defRPr>
                <a:solidFill>
                  <a:schemeClr val="tx1"/>
                </a:solidFill>
                <a:latin typeface="Century Gothic" panose="020B0502020202020204" pitchFamily="34" charset="0"/>
              </a:defRPr>
            </a:lvl8pPr>
            <a:lvl9pPr marL="3844509" indent="-224659" defTabSz="92869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D89B1C0-3DE5-4736-8060-5807690AB4F2}"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
        <p:nvSpPr>
          <p:cNvPr id="32771" name="Slide Image Placeholder 1">
            <a:extLst>
              <a:ext uri="{FF2B5EF4-FFF2-40B4-BE49-F238E27FC236}">
                <a16:creationId xmlns:a16="http://schemas.microsoft.com/office/drawing/2014/main" id="{805B6A37-4010-468D-91B9-D87DD4E6363F}"/>
              </a:ext>
            </a:extLst>
          </p:cNvPr>
          <p:cNvSpPr>
            <a:spLocks noGrp="1" noRot="1" noChangeAspect="1" noChangeArrowheads="1" noTextEdit="1"/>
          </p:cNvSpPr>
          <p:nvPr>
            <p:ph type="sldImg"/>
          </p:nvPr>
        </p:nvSpPr>
        <p:spPr>
          <a:ln/>
        </p:spPr>
      </p:sp>
      <p:sp>
        <p:nvSpPr>
          <p:cNvPr id="32772" name="Notes Placeholder 2">
            <a:extLst>
              <a:ext uri="{FF2B5EF4-FFF2-40B4-BE49-F238E27FC236}">
                <a16:creationId xmlns:a16="http://schemas.microsoft.com/office/drawing/2014/main" id="{EFD50F50-D9D1-4E17-A0B3-3C8D8A69C1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lstStyle/>
          <a:p>
            <a:pPr eaLnBrk="1" hangingPunct="1">
              <a:spcBef>
                <a:spcPct val="0"/>
              </a:spcBef>
            </a:pPr>
            <a:endParaRPr lang="en-US" altLang="en-US">
              <a:latin typeface="Arial" panose="020B0604020202020204" pitchFamily="34" charset="0"/>
            </a:endParaRPr>
          </a:p>
        </p:txBody>
      </p:sp>
      <p:sp>
        <p:nvSpPr>
          <p:cNvPr id="32773" name="Slide Number Placeholder 3">
            <a:extLst>
              <a:ext uri="{FF2B5EF4-FFF2-40B4-BE49-F238E27FC236}">
                <a16:creationId xmlns:a16="http://schemas.microsoft.com/office/drawing/2014/main" id="{0BF4F429-EFA1-49AF-8C54-84B75CAA69C2}"/>
              </a:ext>
            </a:extLst>
          </p:cNvPr>
          <p:cNvSpPr txBox="1">
            <a:spLocks noGrp="1"/>
          </p:cNvSpPr>
          <p:nvPr/>
        </p:nvSpPr>
        <p:spPr bwMode="auto">
          <a:xfrm>
            <a:off x="3791580" y="9358229"/>
            <a:ext cx="2901671" cy="4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96A4BCD5-DC43-43BB-ADAC-6AB1316B03A8}"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2D6C541-A79C-4EB6-BA40-18D5850B8D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95">
              <a:defRPr>
                <a:solidFill>
                  <a:schemeClr val="tx1"/>
                </a:solidFill>
                <a:latin typeface="Century Gothic" panose="020B0502020202020204" pitchFamily="34" charset="0"/>
              </a:defRPr>
            </a:lvl1pPr>
            <a:lvl2pPr marL="729350" indent="-280033" defTabSz="928695">
              <a:defRPr>
                <a:solidFill>
                  <a:schemeClr val="tx1"/>
                </a:solidFill>
                <a:latin typeface="Century Gothic" panose="020B0502020202020204" pitchFamily="34" charset="0"/>
              </a:defRPr>
            </a:lvl2pPr>
            <a:lvl3pPr marL="1123293" indent="-224659" defTabSz="928695">
              <a:defRPr>
                <a:solidFill>
                  <a:schemeClr val="tx1"/>
                </a:solidFill>
                <a:latin typeface="Century Gothic" panose="020B0502020202020204" pitchFamily="34" charset="0"/>
              </a:defRPr>
            </a:lvl3pPr>
            <a:lvl4pPr marL="1572610" indent="-224659" defTabSz="928695">
              <a:defRPr>
                <a:solidFill>
                  <a:schemeClr val="tx1"/>
                </a:solidFill>
                <a:latin typeface="Century Gothic" panose="020B0502020202020204" pitchFamily="34" charset="0"/>
              </a:defRPr>
            </a:lvl4pPr>
            <a:lvl5pPr marL="2021927" indent="-224659" defTabSz="928695">
              <a:defRPr>
                <a:solidFill>
                  <a:schemeClr val="tx1"/>
                </a:solidFill>
                <a:latin typeface="Century Gothic" panose="020B0502020202020204" pitchFamily="34" charset="0"/>
              </a:defRPr>
            </a:lvl5pPr>
            <a:lvl6pPr marL="2477573" indent="-224659" defTabSz="928695" eaLnBrk="0" fontAlgn="base" hangingPunct="0">
              <a:spcBef>
                <a:spcPct val="0"/>
              </a:spcBef>
              <a:spcAft>
                <a:spcPct val="0"/>
              </a:spcAft>
              <a:defRPr>
                <a:solidFill>
                  <a:schemeClr val="tx1"/>
                </a:solidFill>
                <a:latin typeface="Century Gothic" panose="020B0502020202020204" pitchFamily="34" charset="0"/>
              </a:defRPr>
            </a:lvl6pPr>
            <a:lvl7pPr marL="2933218" indent="-224659" defTabSz="928695" eaLnBrk="0" fontAlgn="base" hangingPunct="0">
              <a:spcBef>
                <a:spcPct val="0"/>
              </a:spcBef>
              <a:spcAft>
                <a:spcPct val="0"/>
              </a:spcAft>
              <a:defRPr>
                <a:solidFill>
                  <a:schemeClr val="tx1"/>
                </a:solidFill>
                <a:latin typeface="Century Gothic" panose="020B0502020202020204" pitchFamily="34" charset="0"/>
              </a:defRPr>
            </a:lvl7pPr>
            <a:lvl8pPr marL="3388864" indent="-224659" defTabSz="928695" eaLnBrk="0" fontAlgn="base" hangingPunct="0">
              <a:spcBef>
                <a:spcPct val="0"/>
              </a:spcBef>
              <a:spcAft>
                <a:spcPct val="0"/>
              </a:spcAft>
              <a:defRPr>
                <a:solidFill>
                  <a:schemeClr val="tx1"/>
                </a:solidFill>
                <a:latin typeface="Century Gothic" panose="020B0502020202020204" pitchFamily="34" charset="0"/>
              </a:defRPr>
            </a:lvl8pPr>
            <a:lvl9pPr marL="3844509" indent="-224659" defTabSz="92869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6F4F143-09A5-4669-9DC7-6D17F9D6533E}"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
        <p:nvSpPr>
          <p:cNvPr id="34819" name="Slide Image Placeholder 1">
            <a:extLst>
              <a:ext uri="{FF2B5EF4-FFF2-40B4-BE49-F238E27FC236}">
                <a16:creationId xmlns:a16="http://schemas.microsoft.com/office/drawing/2014/main" id="{A0FABF77-6FD3-4F20-A617-CDA16839ED97}"/>
              </a:ext>
            </a:extLst>
          </p:cNvPr>
          <p:cNvSpPr>
            <a:spLocks noGrp="1" noRot="1" noChangeAspect="1" noChangeArrowheads="1" noTextEdit="1"/>
          </p:cNvSpPr>
          <p:nvPr>
            <p:ph type="sldImg"/>
          </p:nvPr>
        </p:nvSpPr>
        <p:spPr>
          <a:ln/>
        </p:spPr>
      </p:sp>
      <p:sp>
        <p:nvSpPr>
          <p:cNvPr id="34820" name="Notes Placeholder 2">
            <a:extLst>
              <a:ext uri="{FF2B5EF4-FFF2-40B4-BE49-F238E27FC236}">
                <a16:creationId xmlns:a16="http://schemas.microsoft.com/office/drawing/2014/main" id="{B9D74D74-AA98-43EE-ADD3-15458F70B8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lstStyle/>
          <a:p>
            <a:pPr eaLnBrk="1" hangingPunct="1">
              <a:spcBef>
                <a:spcPct val="0"/>
              </a:spcBef>
            </a:pPr>
            <a:endParaRPr lang="en-US" altLang="en-US">
              <a:latin typeface="Arial" panose="020B0604020202020204" pitchFamily="34" charset="0"/>
            </a:endParaRPr>
          </a:p>
        </p:txBody>
      </p:sp>
      <p:sp>
        <p:nvSpPr>
          <p:cNvPr id="34821" name="Slide Number Placeholder 3">
            <a:extLst>
              <a:ext uri="{FF2B5EF4-FFF2-40B4-BE49-F238E27FC236}">
                <a16:creationId xmlns:a16="http://schemas.microsoft.com/office/drawing/2014/main" id="{0A1FA606-C655-4C44-94BB-EAE23AB556D1}"/>
              </a:ext>
            </a:extLst>
          </p:cNvPr>
          <p:cNvSpPr txBox="1">
            <a:spLocks noGrp="1"/>
          </p:cNvSpPr>
          <p:nvPr/>
        </p:nvSpPr>
        <p:spPr bwMode="auto">
          <a:xfrm>
            <a:off x="3791580" y="9358229"/>
            <a:ext cx="2901671" cy="49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9" tIns="46479" rIns="92959" bIns="46479" anchor="b"/>
          <a:lstStyle>
            <a:lvl1pPr defTabSz="946150">
              <a:defRPr>
                <a:solidFill>
                  <a:schemeClr val="tx1"/>
                </a:solidFill>
                <a:latin typeface="Century Gothic" panose="020B0502020202020204" pitchFamily="34" charset="0"/>
              </a:defRPr>
            </a:lvl1pPr>
            <a:lvl2pPr marL="742950" indent="-285750" defTabSz="946150">
              <a:defRPr>
                <a:solidFill>
                  <a:schemeClr val="tx1"/>
                </a:solidFill>
                <a:latin typeface="Century Gothic" panose="020B0502020202020204" pitchFamily="34" charset="0"/>
              </a:defRPr>
            </a:lvl2pPr>
            <a:lvl3pPr marL="1143000" indent="-228600" defTabSz="946150">
              <a:defRPr>
                <a:solidFill>
                  <a:schemeClr val="tx1"/>
                </a:solidFill>
                <a:latin typeface="Century Gothic" panose="020B0502020202020204" pitchFamily="34" charset="0"/>
              </a:defRPr>
            </a:lvl3pPr>
            <a:lvl4pPr marL="1600200" indent="-228600" defTabSz="946150">
              <a:defRPr>
                <a:solidFill>
                  <a:schemeClr val="tx1"/>
                </a:solidFill>
                <a:latin typeface="Century Gothic" panose="020B0502020202020204" pitchFamily="34" charset="0"/>
              </a:defRPr>
            </a:lvl4pPr>
            <a:lvl5pPr marL="2057400" indent="-228600" defTabSz="946150">
              <a:defRPr>
                <a:solidFill>
                  <a:schemeClr val="tx1"/>
                </a:solidFill>
                <a:latin typeface="Century Gothic" panose="020B0502020202020204" pitchFamily="34" charset="0"/>
              </a:defRPr>
            </a:lvl5pPr>
            <a:lvl6pPr marL="2514600" indent="-228600" defTabSz="94615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4615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4615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4615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266AE1E4-7A8B-4585-B07D-F89945BD9E3D}"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E4D3E38-34FA-40DC-8414-40B1A871D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9DF33775-0D52-4469-88A9-FF65F893A8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CFC4135C-5126-465D-BB45-ED7D08DDFC58}" type="slidenum">
              <a:rPr lang="en-US" altLang="en-US" smtClean="0"/>
              <a:pPr>
                <a:defRPr/>
              </a:pPr>
              <a:t>‹#›</a:t>
            </a:fld>
            <a:endParaRPr lang="en-US" altLang="en-US"/>
          </a:p>
        </p:txBody>
      </p:sp>
    </p:spTree>
    <p:extLst>
      <p:ext uri="{BB962C8B-B14F-4D97-AF65-F5344CB8AC3E}">
        <p14:creationId xmlns:p14="http://schemas.microsoft.com/office/powerpoint/2010/main" val="389783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398192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109775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0671434F-788B-4D3A-A36D-D895AB69620A}" type="slidenum">
              <a:rPr lang="en-US" altLang="en-US" smtClean="0"/>
              <a:pPr>
                <a:defRPr/>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48052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20666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47434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303613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5664A9-9018-4437-8760-44E51566CBB5}" type="slidenum">
              <a:rPr lang="en-US" altLang="en-US" smtClean="0"/>
              <a:pPr>
                <a:defRPr/>
              </a:pPr>
              <a:t>‹#›</a:t>
            </a:fld>
            <a:endParaRPr lang="en-US" altLang="en-US"/>
          </a:p>
        </p:txBody>
      </p:sp>
    </p:spTree>
    <p:extLst>
      <p:ext uri="{BB962C8B-B14F-4D97-AF65-F5344CB8AC3E}">
        <p14:creationId xmlns:p14="http://schemas.microsoft.com/office/powerpoint/2010/main" val="159906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27E07D9E-2EF1-4871-82C3-4FBAF56F384F}" type="slidenum">
              <a:rPr lang="en-US" altLang="en-US" smtClean="0"/>
              <a:pPr>
                <a:defRPr/>
              </a:pPr>
              <a:t>‹#›</a:t>
            </a:fld>
            <a:endParaRPr lang="en-US" altLang="en-US"/>
          </a:p>
        </p:txBody>
      </p:sp>
    </p:spTree>
    <p:extLst>
      <p:ext uri="{BB962C8B-B14F-4D97-AF65-F5344CB8AC3E}">
        <p14:creationId xmlns:p14="http://schemas.microsoft.com/office/powerpoint/2010/main" val="425868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369C1-D9AE-4B92-8915-BADFF8940BBD}" type="slidenum">
              <a:rPr lang="en-US" altLang="en-US" smtClean="0"/>
              <a:pPr>
                <a:defRPr/>
              </a:pPr>
              <a:t>‹#›</a:t>
            </a:fld>
            <a:endParaRPr lang="en-US" altLang="en-US"/>
          </a:p>
        </p:txBody>
      </p:sp>
    </p:spTree>
    <p:extLst>
      <p:ext uri="{BB962C8B-B14F-4D97-AF65-F5344CB8AC3E}">
        <p14:creationId xmlns:p14="http://schemas.microsoft.com/office/powerpoint/2010/main" val="184995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F046E117-B471-4BA6-AA67-06F351FF4CD3}" type="slidenum">
              <a:rPr lang="en-US" altLang="en-US" smtClean="0"/>
              <a:pPr>
                <a:defRPr/>
              </a:pPr>
              <a:t>‹#›</a:t>
            </a:fld>
            <a:endParaRPr lang="en-US" altLang="en-US"/>
          </a:p>
        </p:txBody>
      </p:sp>
    </p:spTree>
    <p:extLst>
      <p:ext uri="{BB962C8B-B14F-4D97-AF65-F5344CB8AC3E}">
        <p14:creationId xmlns:p14="http://schemas.microsoft.com/office/powerpoint/2010/main" val="103198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342375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5A8AAEA-2C09-455C-AFE7-83ED108D29FA}" type="slidenum">
              <a:rPr lang="en-US" altLang="en-US" smtClean="0"/>
              <a:pPr>
                <a:defRPr/>
              </a:pPr>
              <a:t>‹#›</a:t>
            </a:fld>
            <a:endParaRPr lang="en-US" altLang="en-US"/>
          </a:p>
        </p:txBody>
      </p:sp>
    </p:spTree>
    <p:extLst>
      <p:ext uri="{BB962C8B-B14F-4D97-AF65-F5344CB8AC3E}">
        <p14:creationId xmlns:p14="http://schemas.microsoft.com/office/powerpoint/2010/main" val="339492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4FD824-95E8-40E7-86FF-0B62D292353A}" type="slidenum">
              <a:rPr lang="en-US" altLang="en-US" smtClean="0"/>
              <a:pPr>
                <a:defRPr/>
              </a:pPr>
              <a:t>‹#›</a:t>
            </a:fld>
            <a:endParaRPr lang="en-US" altLang="en-US"/>
          </a:p>
        </p:txBody>
      </p:sp>
    </p:spTree>
    <p:extLst>
      <p:ext uri="{BB962C8B-B14F-4D97-AF65-F5344CB8AC3E}">
        <p14:creationId xmlns:p14="http://schemas.microsoft.com/office/powerpoint/2010/main" val="229416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F2E80A-FF16-4A70-A752-571DA4E6CC1C}" type="slidenum">
              <a:rPr lang="en-US" altLang="en-US" smtClean="0"/>
              <a:pPr>
                <a:defRPr/>
              </a:pPr>
              <a:t>‹#›</a:t>
            </a:fld>
            <a:endParaRPr lang="en-US" altLang="en-US"/>
          </a:p>
        </p:txBody>
      </p:sp>
    </p:spTree>
    <p:extLst>
      <p:ext uri="{BB962C8B-B14F-4D97-AF65-F5344CB8AC3E}">
        <p14:creationId xmlns:p14="http://schemas.microsoft.com/office/powerpoint/2010/main" val="972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CC1AF4-D17B-4576-A495-6588124E4D4F}" type="slidenum">
              <a:rPr lang="en-US" altLang="en-US" smtClean="0"/>
              <a:pPr>
                <a:defRPr/>
              </a:pPr>
              <a:t>‹#›</a:t>
            </a:fld>
            <a:endParaRPr lang="en-US" altLang="en-US"/>
          </a:p>
        </p:txBody>
      </p:sp>
    </p:spTree>
    <p:extLst>
      <p:ext uri="{BB962C8B-B14F-4D97-AF65-F5344CB8AC3E}">
        <p14:creationId xmlns:p14="http://schemas.microsoft.com/office/powerpoint/2010/main" val="47812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14099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0671434F-788B-4D3A-A36D-D895AB69620A}" type="slidenum">
              <a:rPr lang="en-US" altLang="en-US" smtClean="0"/>
              <a:pPr>
                <a:defRPr/>
              </a:pPr>
              <a:t>‹#›</a:t>
            </a:fld>
            <a:endParaRPr lang="en-US" altLang="en-US"/>
          </a:p>
        </p:txBody>
      </p:sp>
    </p:spTree>
    <p:extLst>
      <p:ext uri="{BB962C8B-B14F-4D97-AF65-F5344CB8AC3E}">
        <p14:creationId xmlns:p14="http://schemas.microsoft.com/office/powerpoint/2010/main" val="692610578"/>
      </p:ext>
    </p:extLst>
  </p:cSld>
  <p:clrMap bg1="dk1" tx1="lt1" bg2="dk2"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hyperlink" Target="http://www.actstudent.org/"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8" name="Picture 1024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9" name="Picture 1024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0270" name="Picture 1025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0271" name="Rectangle 1025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72" name="Rectangle 1025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descr="Picture">
            <a:extLst>
              <a:ext uri="{FF2B5EF4-FFF2-40B4-BE49-F238E27FC236}">
                <a16:creationId xmlns:a16="http://schemas.microsoft.com/office/drawing/2014/main" id="{017ABFED-9D33-7AC1-9742-40CF8B7D38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185" r="17155" b="-1"/>
          <a:stretch/>
        </p:blipFill>
        <p:spPr bwMode="auto">
          <a:xfrm>
            <a:off x="4570167" y="10"/>
            <a:ext cx="4571450"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73" name="Picture 10257">
            <a:extLst>
              <a:ext uri="{FF2B5EF4-FFF2-40B4-BE49-F238E27FC236}">
                <a16:creationId xmlns:a16="http://schemas.microsoft.com/office/drawing/2014/main" id="{0A59D270-32B9-42B3-935F-106B212414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688333"/>
            <a:ext cx="4800600" cy="185701"/>
          </a:xfrm>
          <a:prstGeom prst="rect">
            <a:avLst/>
          </a:prstGeom>
        </p:spPr>
      </p:pic>
      <p:sp>
        <p:nvSpPr>
          <p:cNvPr id="10274" name="Rectangle 10259">
            <a:extLst>
              <a:ext uri="{FF2B5EF4-FFF2-40B4-BE49-F238E27FC236}">
                <a16:creationId xmlns:a16="http://schemas.microsoft.com/office/drawing/2014/main" id="{1D369348-41FF-46AE-8D88-31B1A1C4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62908"/>
            <a:ext cx="4808806"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4" name="Text Box 7">
            <a:extLst>
              <a:ext uri="{FF2B5EF4-FFF2-40B4-BE49-F238E27FC236}">
                <a16:creationId xmlns:a16="http://schemas.microsoft.com/office/drawing/2014/main" id="{3C6EBC29-7AD7-4151-9993-A63937A08B72}"/>
              </a:ext>
            </a:extLst>
          </p:cNvPr>
          <p:cNvSpPr txBox="1">
            <a:spLocks noChangeArrowheads="1"/>
          </p:cNvSpPr>
          <p:nvPr/>
        </p:nvSpPr>
        <p:spPr bwMode="auto">
          <a:xfrm>
            <a:off x="510241" y="2403231"/>
            <a:ext cx="3894705" cy="213360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defRPr/>
            </a:pPr>
            <a:r>
              <a:rPr lang="en-US" sz="4600" i="1" cap="all" dirty="0">
                <a:latin typeface="Britannic Bold" panose="020B0903060703020204" pitchFamily="34" charset="0"/>
                <a:ea typeface="BatangChe" panose="020B0503020000020004" pitchFamily="49" charset="-127"/>
                <a:cs typeface="Aldhabi" panose="020B0604020202020204" pitchFamily="2" charset="-78"/>
              </a:rPr>
              <a:t>SPHS 9</a:t>
            </a:r>
            <a:r>
              <a:rPr lang="en-US" sz="4600" i="1" cap="all" baseline="30000" dirty="0">
                <a:latin typeface="Britannic Bold" panose="020B0903060703020204" pitchFamily="34" charset="0"/>
                <a:ea typeface="BatangChe" panose="020B0503020000020004" pitchFamily="49" charset="-127"/>
                <a:cs typeface="Aldhabi" panose="020B0604020202020204" pitchFamily="2" charset="-78"/>
              </a:rPr>
              <a:t>th</a:t>
            </a:r>
            <a:r>
              <a:rPr lang="en-US" sz="4600" i="1" cap="all" dirty="0">
                <a:latin typeface="Britannic Bold" panose="020B0903060703020204" pitchFamily="34" charset="0"/>
                <a:ea typeface="BatangChe" panose="020B0503020000020004" pitchFamily="49" charset="-127"/>
                <a:cs typeface="Aldhabi" panose="020B0604020202020204" pitchFamily="2" charset="-78"/>
              </a:rPr>
              <a:t> and 10</a:t>
            </a:r>
            <a:r>
              <a:rPr lang="en-US" sz="4600" i="1" cap="all" baseline="30000" dirty="0">
                <a:latin typeface="Britannic Bold" panose="020B0903060703020204" pitchFamily="34" charset="0"/>
                <a:ea typeface="BatangChe" panose="020B0503020000020004" pitchFamily="49" charset="-127"/>
                <a:cs typeface="Aldhabi" panose="020B0604020202020204" pitchFamily="2" charset="-78"/>
              </a:rPr>
              <a:t>th</a:t>
            </a:r>
            <a:r>
              <a:rPr lang="en-US" sz="4600" i="1" cap="all" dirty="0">
                <a:latin typeface="Britannic Bold" panose="020B0903060703020204" pitchFamily="34" charset="0"/>
                <a:ea typeface="BatangChe" panose="020B0503020000020004" pitchFamily="49" charset="-127"/>
                <a:cs typeface="Aldhabi" panose="020B0604020202020204" pitchFamily="2" charset="-78"/>
              </a:rPr>
              <a:t> Grade Night</a:t>
            </a:r>
            <a:endParaRPr lang="en-US" sz="4600" cap="all" dirty="0">
              <a:latin typeface="Britannic Bold" panose="020B0903060703020204" pitchFamily="34" charset="0"/>
              <a:ea typeface="BatangChe" panose="020B0503020000020004" pitchFamily="49" charset="-127"/>
              <a:cs typeface="Aldhabi" panose="020B0604020202020204" pitchFamily="2" charset="-78"/>
            </a:endParaRPr>
          </a:p>
        </p:txBody>
      </p:sp>
      <p:sp>
        <p:nvSpPr>
          <p:cNvPr id="9" name="Rectangle 3">
            <a:extLst>
              <a:ext uri="{FF2B5EF4-FFF2-40B4-BE49-F238E27FC236}">
                <a16:creationId xmlns:a16="http://schemas.microsoft.com/office/drawing/2014/main" id="{8388FDCB-5ACC-49DB-A154-E554EA70BC04}"/>
              </a:ext>
            </a:extLst>
          </p:cNvPr>
          <p:cNvSpPr txBox="1">
            <a:spLocks noChangeArrowheads="1"/>
          </p:cNvSpPr>
          <p:nvPr/>
        </p:nvSpPr>
        <p:spPr bwMode="auto">
          <a:xfrm>
            <a:off x="2382" y="2316966"/>
            <a:ext cx="3472242" cy="3599316"/>
          </a:xfrm>
          <a:prstGeom prst="rect">
            <a:avLst/>
          </a:prstGeom>
        </p:spPr>
        <p:txBody>
          <a:bodyPr vert="horz" lIns="91440" tIns="45720" rIns="91440" bIns="45720" rtlCol="0">
            <a:normAutofit/>
          </a:bodyPr>
          <a:lstStyle/>
          <a:p>
            <a:pPr defTabSz="914400">
              <a:lnSpc>
                <a:spcPct val="90000"/>
              </a:lnSpc>
              <a:spcBef>
                <a:spcPct val="20000"/>
              </a:spcBef>
              <a:buClr>
                <a:schemeClr val="tx1">
                  <a:lumMod val="85000"/>
                  <a:lumOff val="15000"/>
                </a:schemeClr>
              </a:buClr>
              <a:buSzPct val="125000"/>
              <a:defRPr/>
            </a:pPr>
            <a:endParaRPr lang="en-US" sz="2400">
              <a:solidFill>
                <a:schemeClr val="bg1"/>
              </a:solidFill>
              <a:effectLst>
                <a:outerShdw blurRad="38100" dist="38100" dir="2700000" algn="tl">
                  <a:srgbClr val="C0C0C0"/>
                </a:outerShdw>
              </a:effectLst>
            </a:endParaRPr>
          </a:p>
        </p:txBody>
      </p:sp>
      <p:sp>
        <p:nvSpPr>
          <p:cNvPr id="10243" name="Text Box 6">
            <a:extLst>
              <a:ext uri="{FF2B5EF4-FFF2-40B4-BE49-F238E27FC236}">
                <a16:creationId xmlns:a16="http://schemas.microsoft.com/office/drawing/2014/main" id="{DB4D0119-8D0D-4299-ACA3-EDAEB05EBBFA}"/>
              </a:ext>
            </a:extLst>
          </p:cNvPr>
          <p:cNvSpPr txBox="1">
            <a:spLocks noChangeArrowheads="1"/>
          </p:cNvSpPr>
          <p:nvPr/>
        </p:nvSpPr>
        <p:spPr bwMode="auto">
          <a:xfrm>
            <a:off x="-2971800" y="6580188"/>
            <a:ext cx="4724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600">
                <a:solidFill>
                  <a:srgbClr val="CC0000"/>
                </a:solidFill>
                <a:latin typeface="You're Gone" pitchFamily="2"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4893E02-B4FE-40DF-B93F-F367A9649D17}"/>
              </a:ext>
            </a:extLst>
          </p:cNvPr>
          <p:cNvSpPr>
            <a:spLocks noGrp="1" noChangeArrowheads="1"/>
          </p:cNvSpPr>
          <p:nvPr>
            <p:ph type="title" idx="4294967295"/>
          </p:nvPr>
        </p:nvSpPr>
        <p:spPr>
          <a:xfrm>
            <a:off x="0" y="277813"/>
            <a:ext cx="7620000" cy="1017587"/>
          </a:xfrm>
        </p:spPr>
        <p:txBody>
          <a:bodyPr>
            <a:normAutofit/>
          </a:bodyPr>
          <a:lstStyle/>
          <a:p>
            <a:pPr algn="ctr" eaLnBrk="1" hangingPunct="1"/>
            <a:r>
              <a:rPr lang="en-US" altLang="en-US" sz="5400" b="1">
                <a:solidFill>
                  <a:schemeClr val="bg1"/>
                </a:solidFill>
                <a:latin typeface="Calibri" panose="020F0502020204030204" pitchFamily="34" charset="0"/>
              </a:rPr>
              <a:t>Social Studies</a:t>
            </a:r>
          </a:p>
        </p:txBody>
      </p:sp>
      <p:sp>
        <p:nvSpPr>
          <p:cNvPr id="33795" name="Rectangle 3">
            <a:extLst>
              <a:ext uri="{FF2B5EF4-FFF2-40B4-BE49-F238E27FC236}">
                <a16:creationId xmlns:a16="http://schemas.microsoft.com/office/drawing/2014/main" id="{AD6DD078-BE86-462E-842D-18F088D1C7BF}"/>
              </a:ext>
            </a:extLst>
          </p:cNvPr>
          <p:cNvSpPr>
            <a:spLocks noGrp="1" noChangeArrowheads="1"/>
          </p:cNvSpPr>
          <p:nvPr>
            <p:ph type="body" idx="4294967295"/>
          </p:nvPr>
        </p:nvSpPr>
        <p:spPr>
          <a:xfrm>
            <a:off x="1371600" y="1371600"/>
            <a:ext cx="7772400" cy="2133600"/>
          </a:xfrm>
        </p:spPr>
        <p:txBody>
          <a:bodyPr>
            <a:normAutofit/>
          </a:bodyPr>
          <a:lstStyle/>
          <a:p>
            <a:pPr eaLnBrk="1" hangingPunct="1"/>
            <a:r>
              <a:rPr lang="en-US" altLang="en-US">
                <a:latin typeface="Century Schoolbook" panose="02040604050505020304" pitchFamily="18" charset="0"/>
              </a:rPr>
              <a:t>3 Units of Social Studies Required</a:t>
            </a:r>
          </a:p>
          <a:p>
            <a:pPr lvl="1" eaLnBrk="1" hangingPunct="1"/>
            <a:r>
              <a:rPr lang="en-US" altLang="en-US">
                <a:latin typeface="Century Schoolbook" panose="02040604050505020304" pitchFamily="18" charset="0"/>
              </a:rPr>
              <a:t>1 Unit of World History (10</a:t>
            </a:r>
            <a:r>
              <a:rPr lang="en-US" altLang="en-US" baseline="30000">
                <a:latin typeface="Century Schoolbook" panose="02040604050505020304" pitchFamily="18" charset="0"/>
              </a:rPr>
              <a:t>th</a:t>
            </a:r>
            <a:r>
              <a:rPr lang="en-US" altLang="en-US">
                <a:latin typeface="Century Schoolbook" panose="02040604050505020304" pitchFamily="18" charset="0"/>
              </a:rPr>
              <a:t> Grade)</a:t>
            </a:r>
          </a:p>
          <a:p>
            <a:pPr lvl="1" eaLnBrk="1" hangingPunct="1"/>
            <a:r>
              <a:rPr lang="en-US" altLang="en-US">
                <a:latin typeface="Century Schoolbook" panose="02040604050505020304" pitchFamily="18" charset="0"/>
              </a:rPr>
              <a:t>1 Unit of United States History (11</a:t>
            </a:r>
            <a:r>
              <a:rPr lang="en-US" altLang="en-US" baseline="30000">
                <a:latin typeface="Century Schoolbook" panose="02040604050505020304" pitchFamily="18" charset="0"/>
              </a:rPr>
              <a:t>th</a:t>
            </a:r>
            <a:r>
              <a:rPr lang="en-US" altLang="en-US">
                <a:latin typeface="Century Schoolbook" panose="02040604050505020304" pitchFamily="18" charset="0"/>
              </a:rPr>
              <a:t> Grade)</a:t>
            </a:r>
          </a:p>
          <a:p>
            <a:pPr lvl="1" eaLnBrk="1" hangingPunct="1"/>
            <a:r>
              <a:rPr lang="en-US" altLang="en-US">
                <a:latin typeface="Century Schoolbook" panose="02040604050505020304" pitchFamily="18" charset="0"/>
              </a:rPr>
              <a:t>½ unit of American Government (12</a:t>
            </a:r>
            <a:r>
              <a:rPr lang="en-US" altLang="en-US" baseline="30000">
                <a:latin typeface="Century Schoolbook" panose="02040604050505020304" pitchFamily="18" charset="0"/>
              </a:rPr>
              <a:t>th</a:t>
            </a:r>
            <a:r>
              <a:rPr lang="en-US" altLang="en-US">
                <a:latin typeface="Century Schoolbook" panose="02040604050505020304" pitchFamily="18" charset="0"/>
              </a:rPr>
              <a:t> Grade)</a:t>
            </a:r>
          </a:p>
          <a:p>
            <a:pPr lvl="1" eaLnBrk="1" hangingPunct="1"/>
            <a:r>
              <a:rPr lang="en-US" altLang="en-US">
                <a:latin typeface="Century Schoolbook" panose="02040604050505020304" pitchFamily="18" charset="0"/>
              </a:rPr>
              <a:t>½ unit of Economics (12</a:t>
            </a:r>
            <a:r>
              <a:rPr lang="en-US" altLang="en-US" baseline="30000">
                <a:latin typeface="Century Schoolbook" panose="02040604050505020304" pitchFamily="18" charset="0"/>
              </a:rPr>
              <a:t>th</a:t>
            </a:r>
            <a:r>
              <a:rPr lang="en-US" altLang="en-US">
                <a:latin typeface="Century Schoolbook" panose="02040604050505020304" pitchFamily="18" charset="0"/>
              </a:rPr>
              <a:t> Grade)</a:t>
            </a:r>
          </a:p>
          <a:p>
            <a:pPr eaLnBrk="1" hangingPunct="1">
              <a:buFont typeface="Wingdings" panose="05000000000000000000" pitchFamily="2" charset="2"/>
              <a:buNone/>
            </a:pPr>
            <a:endParaRPr lang="en-US" altLang="en-US"/>
          </a:p>
        </p:txBody>
      </p:sp>
      <p:sp>
        <p:nvSpPr>
          <p:cNvPr id="33796" name="Rectangle 3">
            <a:extLst>
              <a:ext uri="{FF2B5EF4-FFF2-40B4-BE49-F238E27FC236}">
                <a16:creationId xmlns:a16="http://schemas.microsoft.com/office/drawing/2014/main" id="{C0D76BBA-C6FF-427E-91CA-B90A95096F3E}"/>
              </a:ext>
            </a:extLst>
          </p:cNvPr>
          <p:cNvSpPr>
            <a:spLocks noChangeArrowheads="1"/>
          </p:cNvSpPr>
          <p:nvPr/>
        </p:nvSpPr>
        <p:spPr bwMode="auto">
          <a:xfrm>
            <a:off x="457200" y="3608388"/>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lnSpc>
                <a:spcPct val="80000"/>
              </a:lnSpc>
              <a:spcBef>
                <a:spcPct val="0"/>
              </a:spcBef>
              <a:buClrTx/>
              <a:buSzTx/>
              <a:buFont typeface="Wingdings" panose="05000000000000000000" pitchFamily="2" charset="2"/>
              <a:buNone/>
            </a:pPr>
            <a:r>
              <a:rPr lang="en-US" altLang="en-US" b="1" dirty="0">
                <a:latin typeface="Century Schoolbook"/>
              </a:rPr>
              <a:t>Honors and AP Level Courses are available on campus.</a:t>
            </a:r>
          </a:p>
          <a:p>
            <a:pPr eaLnBrk="1" hangingPunct="1">
              <a:lnSpc>
                <a:spcPct val="80000"/>
              </a:lnSpc>
              <a:spcBef>
                <a:spcPct val="0"/>
              </a:spcBef>
              <a:buClrTx/>
              <a:buSzTx/>
              <a:buFont typeface="Wingdings" panose="05000000000000000000" pitchFamily="2" charset="2"/>
              <a:buNone/>
            </a:pPr>
            <a:r>
              <a:rPr lang="en-US" altLang="en-US" b="1" dirty="0">
                <a:latin typeface="Century Schoolbook"/>
              </a:rPr>
              <a:t>Dual Enrollment Social Studies Courses are optional and off campus.</a:t>
            </a:r>
            <a:endParaRPr lang="en-US" altLang="en-US" dirty="0">
              <a:latin typeface="Century Schoolbook"/>
            </a:endParaRPr>
          </a:p>
        </p:txBody>
      </p:sp>
      <p:pic>
        <p:nvPicPr>
          <p:cNvPr id="33797" name="Picture 1">
            <a:extLst>
              <a:ext uri="{FF2B5EF4-FFF2-40B4-BE49-F238E27FC236}">
                <a16:creationId xmlns:a16="http://schemas.microsoft.com/office/drawing/2014/main" id="{6A12ED18-4CC9-4227-8388-F7F4D5B0E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97413"/>
            <a:ext cx="4724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BE256E-644D-479F-88F7-E953B4E7AA13}"/>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30" name="Title 6">
            <a:extLst>
              <a:ext uri="{FF2B5EF4-FFF2-40B4-BE49-F238E27FC236}">
                <a16:creationId xmlns:a16="http://schemas.microsoft.com/office/drawing/2014/main" id="{DC49DDA5-1952-4449-B202-77DDFA54F3D2}"/>
              </a:ext>
            </a:extLst>
          </p:cNvPr>
          <p:cNvSpPr>
            <a:spLocks noGrp="1"/>
          </p:cNvSpPr>
          <p:nvPr>
            <p:ph type="title"/>
          </p:nvPr>
        </p:nvSpPr>
        <p:spPr>
          <a:xfrm>
            <a:off x="152400" y="152400"/>
            <a:ext cx="7467600" cy="1143000"/>
          </a:xfrm>
        </p:spPr>
        <p:txBody>
          <a:bodyPr rtlCol="0">
            <a:normAutofit/>
          </a:bodyPr>
          <a:lstStyle/>
          <a:p>
            <a:pPr algn="ctr" eaLnBrk="1" fontAlgn="auto" hangingPunct="1">
              <a:spcAft>
                <a:spcPts val="0"/>
              </a:spcAft>
              <a:defRPr/>
            </a:pPr>
            <a:r>
              <a:rPr lang="en-US" sz="6000">
                <a:solidFill>
                  <a:schemeClr val="tx1"/>
                </a:solidFill>
                <a:effectLst>
                  <a:outerShdw blurRad="38100" dist="38100" dir="2700000" algn="tl">
                    <a:srgbClr val="000000">
                      <a:alpha val="43137"/>
                    </a:srgbClr>
                  </a:outerShdw>
                </a:effectLst>
                <a:latin typeface="+mn-lt"/>
              </a:rPr>
              <a:t>Career</a:t>
            </a:r>
            <a:r>
              <a:rPr lang="en-US" sz="6000">
                <a:solidFill>
                  <a:schemeClr val="bg1"/>
                </a:solidFill>
                <a:effectLst>
                  <a:outerShdw blurRad="38100" dist="38100" dir="2700000" algn="tl">
                    <a:srgbClr val="000000">
                      <a:alpha val="43137"/>
                    </a:srgbClr>
                  </a:outerShdw>
                </a:effectLst>
                <a:latin typeface="Verdana" pitchFamily="34" charset="0"/>
              </a:rPr>
              <a:t> </a:t>
            </a:r>
            <a:r>
              <a:rPr lang="en-US" sz="6000">
                <a:solidFill>
                  <a:schemeClr val="tx1"/>
                </a:solidFill>
                <a:effectLst>
                  <a:outerShdw blurRad="38100" dist="38100" dir="2700000" algn="tl">
                    <a:srgbClr val="000000">
                      <a:alpha val="43137"/>
                    </a:srgbClr>
                  </a:outerShdw>
                </a:effectLst>
                <a:latin typeface="Verdana" pitchFamily="34" charset="0"/>
              </a:rPr>
              <a:t>Pathways</a:t>
            </a:r>
          </a:p>
        </p:txBody>
      </p:sp>
      <p:sp>
        <p:nvSpPr>
          <p:cNvPr id="28675" name="Content Placeholder 7">
            <a:extLst>
              <a:ext uri="{FF2B5EF4-FFF2-40B4-BE49-F238E27FC236}">
                <a16:creationId xmlns:a16="http://schemas.microsoft.com/office/drawing/2014/main" id="{B844F3EB-3732-4ADC-9A3D-DF9728F5FDE2}"/>
              </a:ext>
            </a:extLst>
          </p:cNvPr>
          <p:cNvSpPr>
            <a:spLocks noGrp="1"/>
          </p:cNvSpPr>
          <p:nvPr>
            <p:ph idx="1"/>
          </p:nvPr>
        </p:nvSpPr>
        <p:spPr/>
        <p:txBody>
          <a:bodyPr rtlCol="0">
            <a:normAutofit fontScale="70000" lnSpcReduction="20000"/>
          </a:bodyPr>
          <a:lstStyle/>
          <a:p>
            <a:pPr marL="274320" indent="-274320" eaLnBrk="1" fontAlgn="auto" hangingPunct="1">
              <a:spcAft>
                <a:spcPts val="0"/>
              </a:spcAft>
              <a:buFont typeface="Wingdings 3" charset="2"/>
              <a:buChar char=""/>
              <a:defRPr/>
            </a:pPr>
            <a:r>
              <a:rPr lang="en-US" altLang="en-US" b="1">
                <a:solidFill>
                  <a:schemeClr val="tx1">
                    <a:lumMod val="75000"/>
                    <a:lumOff val="25000"/>
                  </a:schemeClr>
                </a:solidFill>
              </a:rPr>
              <a:t>Career Pathways are part of a state supported curriculum that encourages and supports students and families in their educational and career planning through long-term goals, knowledge, experience and resources.</a:t>
            </a:r>
          </a:p>
          <a:p>
            <a:pPr marL="274320" indent="-274320" eaLnBrk="1" fontAlgn="auto" hangingPunct="1">
              <a:spcAft>
                <a:spcPts val="0"/>
              </a:spcAft>
              <a:buFont typeface="Wingdings 3" charset="2"/>
              <a:buChar char=""/>
              <a:defRPr/>
            </a:pPr>
            <a:endParaRPr lang="en-US" altLang="en-US" b="1">
              <a:solidFill>
                <a:schemeClr val="tx1">
                  <a:lumMod val="75000"/>
                  <a:lumOff val="25000"/>
                </a:schemeClr>
              </a:solidFill>
            </a:endParaRPr>
          </a:p>
          <a:p>
            <a:pPr marL="274320" indent="-274320" eaLnBrk="1" fontAlgn="auto" hangingPunct="1">
              <a:spcAft>
                <a:spcPts val="0"/>
              </a:spcAft>
              <a:buFont typeface="Wingdings 3" charset="2"/>
              <a:buChar char=""/>
              <a:defRPr/>
            </a:pPr>
            <a:r>
              <a:rPr lang="en-US" altLang="en-US" b="1">
                <a:solidFill>
                  <a:schemeClr val="tx1">
                    <a:lumMod val="75000"/>
                    <a:lumOff val="25000"/>
                  </a:schemeClr>
                </a:solidFill>
              </a:rPr>
              <a:t>Students earn three (3) units of credit in a sequence of CTAE courses in a Pathway. These self-selected Pathways can lead to college readiness and a career readiness certificate. </a:t>
            </a:r>
          </a:p>
          <a:p>
            <a:pPr marL="274320" indent="-274320" eaLnBrk="1" fontAlgn="auto" hangingPunct="1">
              <a:spcAft>
                <a:spcPts val="0"/>
              </a:spcAft>
              <a:buFont typeface="Wingdings 3" charset="2"/>
              <a:buChar char=""/>
              <a:defRPr/>
            </a:pPr>
            <a:endParaRPr lang="en-US" altLang="en-US" b="1">
              <a:solidFill>
                <a:schemeClr val="tx1">
                  <a:lumMod val="75000"/>
                  <a:lumOff val="25000"/>
                </a:schemeClr>
              </a:solidFill>
            </a:endParaRPr>
          </a:p>
          <a:p>
            <a:pPr marL="274320" indent="-274320" eaLnBrk="1" fontAlgn="auto" hangingPunct="1">
              <a:spcAft>
                <a:spcPts val="0"/>
              </a:spcAft>
              <a:buFont typeface="Wingdings 3" charset="2"/>
              <a:buChar char=""/>
              <a:defRPr/>
            </a:pPr>
            <a:r>
              <a:rPr lang="en-US" altLang="en-US" b="1">
                <a:solidFill>
                  <a:schemeClr val="tx1">
                    <a:lumMod val="75000"/>
                    <a:lumOff val="25000"/>
                  </a:schemeClr>
                </a:solidFill>
              </a:rPr>
              <a:t>There is a Career Pathway Assessment given at the end of the three (3) sequential Career Pathway courses</a:t>
            </a:r>
          </a:p>
          <a:p>
            <a:pPr marL="274320" indent="-274320" eaLnBrk="1" fontAlgn="auto" hangingPunct="1">
              <a:spcAft>
                <a:spcPts val="0"/>
              </a:spcAft>
              <a:buFont typeface="Wingdings 3" charset="2"/>
              <a:buChar char=""/>
              <a:defRPr/>
            </a:pPr>
            <a:r>
              <a:rPr lang="en-US" altLang="en-US" b="1">
                <a:solidFill>
                  <a:schemeClr val="tx1">
                    <a:lumMod val="75000"/>
                    <a:lumOff val="25000"/>
                  </a:schemeClr>
                </a:solidFill>
              </a:rPr>
              <a:t>Students may use their required Electives courses to complete more than one Pathway during their high school career.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763F-C0C1-42A7-978A-FDD6A82215A3}"/>
              </a:ext>
            </a:extLst>
          </p:cNvPr>
          <p:cNvSpPr>
            <a:spLocks noGrp="1"/>
          </p:cNvSpPr>
          <p:nvPr>
            <p:ph type="title"/>
          </p:nvPr>
        </p:nvSpPr>
        <p:spPr>
          <a:xfrm>
            <a:off x="457200" y="609600"/>
            <a:ext cx="7467600" cy="1219200"/>
          </a:xfrm>
        </p:spPr>
        <p:txBody>
          <a:bodyPr/>
          <a:lstStyle/>
          <a:p>
            <a:pPr algn="ctr" eaLnBrk="1" hangingPunct="1">
              <a:defRPr/>
            </a:pPr>
            <a:r>
              <a:rPr lang="en-US" sz="4800" b="1"/>
              <a:t>Elective Courses</a:t>
            </a:r>
          </a:p>
        </p:txBody>
      </p:sp>
      <p:sp>
        <p:nvSpPr>
          <p:cNvPr id="24579" name="Content Placeholder 2">
            <a:extLst>
              <a:ext uri="{FF2B5EF4-FFF2-40B4-BE49-F238E27FC236}">
                <a16:creationId xmlns:a16="http://schemas.microsoft.com/office/drawing/2014/main" id="{D78D9829-D4E9-40A5-8668-95CE2827E86D}"/>
              </a:ext>
            </a:extLst>
          </p:cNvPr>
          <p:cNvSpPr>
            <a:spLocks noGrp="1"/>
          </p:cNvSpPr>
          <p:nvPr>
            <p:ph idx="1"/>
          </p:nvPr>
        </p:nvSpPr>
        <p:spPr>
          <a:xfrm>
            <a:off x="457200" y="2133600"/>
            <a:ext cx="7467600" cy="4340225"/>
          </a:xfrm>
        </p:spPr>
        <p:txBody>
          <a:bodyPr vert="horz" lIns="91440" tIns="45720" rIns="91440" bIns="45720" rtlCol="0" anchor="t">
            <a:normAutofit/>
          </a:bodyPr>
          <a:lstStyle/>
          <a:p>
            <a:r>
              <a:rPr lang="en-US" altLang="en-US" sz="2000" dirty="0"/>
              <a:t>Students request their top-4 elective choices for next year.   </a:t>
            </a:r>
            <a:endParaRPr lang="en-US" altLang="en-US" sz="2000"/>
          </a:p>
          <a:p>
            <a:pPr eaLnBrk="1" hangingPunct="1"/>
            <a:r>
              <a:rPr lang="en-US" altLang="en-US" sz="2000" dirty="0"/>
              <a:t>Students</a:t>
            </a:r>
            <a:r>
              <a:rPr lang="en-US" altLang="en-US" sz="2000" b="1" dirty="0"/>
              <a:t> cannot</a:t>
            </a:r>
            <a:r>
              <a:rPr lang="en-US" altLang="en-US" sz="2000" dirty="0"/>
              <a:t> request specific teachers, blocks, or lunches in which to take courses.</a:t>
            </a:r>
          </a:p>
          <a:p>
            <a:r>
              <a:rPr lang="en-US" altLang="en-US" sz="2000" b="1" dirty="0"/>
              <a:t>Spanish is an academic elective</a:t>
            </a:r>
            <a:r>
              <a:rPr lang="en-US" altLang="en-US" sz="2000" dirty="0"/>
              <a:t>. A World Language is  not required for graduation, however most 4-year colleges require a minimum of 2 credits of the same language.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84765-BC5B-4AE0-953B-049E2AFD2669}"/>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a:extLst>
              <a:ext uri="{FF2B5EF4-FFF2-40B4-BE49-F238E27FC236}">
                <a16:creationId xmlns:a16="http://schemas.microsoft.com/office/drawing/2014/main" id="{0F916DBD-ABE8-4091-8546-667A6096E994}"/>
              </a:ext>
            </a:extLst>
          </p:cNvPr>
          <p:cNvSpPr>
            <a:spLocks noGrp="1"/>
          </p:cNvSpPr>
          <p:nvPr>
            <p:ph type="title"/>
          </p:nvPr>
        </p:nvSpPr>
        <p:spPr>
          <a:xfrm>
            <a:off x="228600" y="152400"/>
            <a:ext cx="8458200" cy="1295400"/>
          </a:xfrm>
        </p:spPr>
        <p:txBody>
          <a:bodyPr rtlCol="0">
            <a:noAutofit/>
          </a:bodyPr>
          <a:lstStyle/>
          <a:p>
            <a:pPr algn="ctr" eaLnBrk="1" fontAlgn="auto" hangingPunct="1">
              <a:spcAft>
                <a:spcPts val="0"/>
              </a:spcAft>
              <a:defRPr/>
            </a:pPr>
            <a:r>
              <a:rPr lang="en-US" sz="4000">
                <a:solidFill>
                  <a:schemeClr val="tx1"/>
                </a:solidFill>
                <a:effectLst>
                  <a:outerShdw blurRad="38100" dist="38100" dir="2700000" algn="tl">
                    <a:srgbClr val="000000">
                      <a:alpha val="43137"/>
                    </a:srgbClr>
                  </a:outerShdw>
                </a:effectLst>
                <a:latin typeface="+mn-lt"/>
                <a:cs typeface="You're Gone" pitchFamily="2" charset="-18"/>
              </a:rPr>
              <a:t>Dual Enrollment and Advanced Placement</a:t>
            </a:r>
          </a:p>
        </p:txBody>
      </p:sp>
      <p:sp>
        <p:nvSpPr>
          <p:cNvPr id="41987" name="Content Placeholder 2">
            <a:extLst>
              <a:ext uri="{FF2B5EF4-FFF2-40B4-BE49-F238E27FC236}">
                <a16:creationId xmlns:a16="http://schemas.microsoft.com/office/drawing/2014/main" id="{BDDCEAC1-1BA9-433C-BAD4-EFB207103F5C}"/>
              </a:ext>
            </a:extLst>
          </p:cNvPr>
          <p:cNvSpPr>
            <a:spLocks noGrp="1"/>
          </p:cNvSpPr>
          <p:nvPr>
            <p:ph idx="1"/>
          </p:nvPr>
        </p:nvSpPr>
        <p:spPr>
          <a:xfrm>
            <a:off x="228600" y="2133600"/>
            <a:ext cx="7924800" cy="4724400"/>
          </a:xfrm>
        </p:spPr>
        <p:txBody>
          <a:bodyPr vert="horz" lIns="91440" tIns="45720" rIns="91440" bIns="45720" rtlCol="0" anchor="t">
            <a:noAutofit/>
          </a:bodyPr>
          <a:lstStyle/>
          <a:p>
            <a:pPr marL="0" indent="0">
              <a:buNone/>
              <a:defRPr/>
            </a:pPr>
            <a:r>
              <a:rPr lang="en-US" altLang="en-US" sz="1800" b="1" dirty="0">
                <a:solidFill>
                  <a:schemeClr val="tx1">
                    <a:lumMod val="75000"/>
                    <a:lumOff val="25000"/>
                  </a:schemeClr>
                </a:solidFill>
              </a:rPr>
              <a:t>With the new law passed by the legislature in February 2020, 11</a:t>
            </a:r>
            <a:r>
              <a:rPr lang="en-US" altLang="en-US" sz="1800" b="1" baseline="30000" dirty="0">
                <a:solidFill>
                  <a:schemeClr val="tx1">
                    <a:lumMod val="75000"/>
                    <a:lumOff val="25000"/>
                  </a:schemeClr>
                </a:solidFill>
              </a:rPr>
              <a:t>th</a:t>
            </a:r>
            <a:r>
              <a:rPr lang="en-US" altLang="en-US" sz="1800" b="1" dirty="0">
                <a:solidFill>
                  <a:schemeClr val="tx1">
                    <a:lumMod val="75000"/>
                    <a:lumOff val="25000"/>
                  </a:schemeClr>
                </a:solidFill>
              </a:rPr>
              <a:t> and 12</a:t>
            </a:r>
            <a:r>
              <a:rPr lang="en-US" altLang="en-US" sz="1800" b="1" baseline="30000" dirty="0">
                <a:solidFill>
                  <a:schemeClr val="tx1">
                    <a:lumMod val="75000"/>
                    <a:lumOff val="25000"/>
                  </a:schemeClr>
                </a:solidFill>
              </a:rPr>
              <a:t>th</a:t>
            </a:r>
            <a:r>
              <a:rPr lang="en-US" altLang="en-US" sz="1800" b="1" dirty="0">
                <a:solidFill>
                  <a:schemeClr val="tx1">
                    <a:lumMod val="75000"/>
                    <a:lumOff val="25000"/>
                  </a:schemeClr>
                </a:solidFill>
              </a:rPr>
              <a:t> grade students may apply to take Dual Enrollment classes. There is limited availability and numerous restrictions for 9</a:t>
            </a:r>
            <a:r>
              <a:rPr lang="en-US" altLang="en-US" sz="1800" b="1" baseline="30000" dirty="0">
                <a:solidFill>
                  <a:schemeClr val="tx1">
                    <a:lumMod val="75000"/>
                    <a:lumOff val="25000"/>
                  </a:schemeClr>
                </a:solidFill>
              </a:rPr>
              <a:t>th</a:t>
            </a:r>
            <a:r>
              <a:rPr lang="en-US" altLang="en-US" sz="1800" b="1" dirty="0">
                <a:solidFill>
                  <a:schemeClr val="tx1">
                    <a:lumMod val="75000"/>
                    <a:lumOff val="25000"/>
                  </a:schemeClr>
                </a:solidFill>
              </a:rPr>
              <a:t> and 10</a:t>
            </a:r>
            <a:r>
              <a:rPr lang="en-US" altLang="en-US" sz="1800" b="1" baseline="30000" dirty="0">
                <a:solidFill>
                  <a:schemeClr val="tx1">
                    <a:lumMod val="75000"/>
                    <a:lumOff val="25000"/>
                  </a:schemeClr>
                </a:solidFill>
              </a:rPr>
              <a:t>th</a:t>
            </a:r>
            <a:r>
              <a:rPr lang="en-US" altLang="en-US" sz="1800" b="1" dirty="0">
                <a:solidFill>
                  <a:schemeClr val="tx1">
                    <a:lumMod val="75000"/>
                    <a:lumOff val="25000"/>
                  </a:schemeClr>
                </a:solidFill>
              </a:rPr>
              <a:t> grade to participate.</a:t>
            </a:r>
          </a:p>
          <a:p>
            <a:pPr marL="0" indent="0" eaLnBrk="1" fontAlgn="auto" hangingPunct="1">
              <a:spcAft>
                <a:spcPts val="0"/>
              </a:spcAft>
              <a:buNone/>
              <a:defRPr/>
            </a:pPr>
            <a:endParaRPr lang="en-US" altLang="en-US" sz="800" b="1">
              <a:solidFill>
                <a:schemeClr val="tx1">
                  <a:lumMod val="75000"/>
                  <a:lumOff val="25000"/>
                </a:schemeClr>
              </a:solidFill>
            </a:endParaRPr>
          </a:p>
          <a:p>
            <a:pPr marL="0" indent="0" eaLnBrk="1" fontAlgn="auto" hangingPunct="1">
              <a:spcAft>
                <a:spcPts val="0"/>
              </a:spcAft>
              <a:buNone/>
              <a:defRPr/>
            </a:pPr>
            <a:r>
              <a:rPr lang="en-US" altLang="en-US" sz="1800" b="1" dirty="0">
                <a:solidFill>
                  <a:schemeClr val="tx1">
                    <a:lumMod val="75000"/>
                    <a:lumOff val="25000"/>
                  </a:schemeClr>
                </a:solidFill>
              </a:rPr>
              <a:t>Students must meet admissions requirements of the college, university or technical college and be on track to graduate from high school. It is the student’s responsibility to complete the application process in a timely matter (including the </a:t>
            </a:r>
            <a:r>
              <a:rPr lang="en-US" altLang="en-US" sz="1800" b="1" dirty="0" err="1">
                <a:solidFill>
                  <a:schemeClr val="tx1">
                    <a:lumMod val="75000"/>
                    <a:lumOff val="25000"/>
                  </a:schemeClr>
                </a:solidFill>
              </a:rPr>
              <a:t>GaFutures</a:t>
            </a:r>
            <a:r>
              <a:rPr lang="en-US" altLang="en-US" sz="1800" b="1" dirty="0">
                <a:solidFill>
                  <a:schemeClr val="tx1">
                    <a:lumMod val="75000"/>
                    <a:lumOff val="25000"/>
                  </a:schemeClr>
                </a:solidFill>
              </a:rPr>
              <a:t> Funding requirement).</a:t>
            </a:r>
          </a:p>
          <a:p>
            <a:pPr marL="0" indent="0" eaLnBrk="1" fontAlgn="auto" hangingPunct="1">
              <a:spcAft>
                <a:spcPts val="0"/>
              </a:spcAft>
              <a:buNone/>
              <a:defRPr/>
            </a:pPr>
            <a:endParaRPr lang="en-US" altLang="en-US" sz="800" b="1">
              <a:solidFill>
                <a:schemeClr val="tx1">
                  <a:lumMod val="75000"/>
                  <a:lumOff val="25000"/>
                </a:schemeClr>
              </a:solidFill>
            </a:endParaRPr>
          </a:p>
          <a:p>
            <a:pPr marL="0" indent="0">
              <a:buNone/>
              <a:defRPr/>
            </a:pPr>
            <a:r>
              <a:rPr lang="en-US" altLang="en-US" sz="1800" b="1" dirty="0">
                <a:solidFill>
                  <a:schemeClr val="tx1">
                    <a:lumMod val="75000"/>
                    <a:lumOff val="25000"/>
                  </a:schemeClr>
                </a:solidFill>
              </a:rPr>
              <a:t>It is </a:t>
            </a:r>
            <a:r>
              <a:rPr lang="en-US" altLang="en-US" sz="1800" b="1" u="sng" dirty="0">
                <a:solidFill>
                  <a:schemeClr val="tx1">
                    <a:lumMod val="75000"/>
                    <a:lumOff val="25000"/>
                  </a:schemeClr>
                </a:solidFill>
              </a:rPr>
              <a:t>recommended </a:t>
            </a:r>
            <a:r>
              <a:rPr lang="en-US" altLang="en-US" sz="1800" b="1" dirty="0">
                <a:solidFill>
                  <a:schemeClr val="tx1">
                    <a:lumMod val="75000"/>
                    <a:lumOff val="25000"/>
                  </a:schemeClr>
                </a:solidFill>
              </a:rPr>
              <a:t>that parents and students research this process to make sure DE is the best path.  DE students become students of the college and the high school has no access to grades, assignments or absences. </a:t>
            </a:r>
          </a:p>
          <a:p>
            <a:pPr marL="0" indent="0" eaLnBrk="1" fontAlgn="auto" hangingPunct="1">
              <a:spcAft>
                <a:spcPts val="0"/>
              </a:spcAft>
              <a:buNone/>
              <a:defRPr/>
            </a:pPr>
            <a:endParaRPr lang="en-US" altLang="en-US" sz="800" b="1">
              <a:solidFill>
                <a:schemeClr val="tx1">
                  <a:lumMod val="75000"/>
                  <a:lumOff val="25000"/>
                </a:schemeClr>
              </a:solidFill>
            </a:endParaRPr>
          </a:p>
          <a:p>
            <a:pPr marL="274320" indent="-274320" eaLnBrk="1" fontAlgn="auto" hangingPunct="1">
              <a:spcAft>
                <a:spcPts val="0"/>
              </a:spcAft>
              <a:buFont typeface="Wingdings" panose="05000000000000000000" pitchFamily="2" charset="2"/>
              <a:buNone/>
              <a:defRPr/>
            </a:pPr>
            <a:endParaRPr lang="en-US" altLang="en-US" sz="180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9709-2C83-4736-A189-ECE40C51A8D4}"/>
              </a:ext>
            </a:extLst>
          </p:cNvPr>
          <p:cNvSpPr>
            <a:spLocks noGrp="1"/>
          </p:cNvSpPr>
          <p:nvPr>
            <p:ph type="title"/>
          </p:nvPr>
        </p:nvSpPr>
        <p:spPr/>
        <p:txBody>
          <a:bodyPr>
            <a:normAutofit/>
          </a:bodyPr>
          <a:lstStyle/>
          <a:p>
            <a:r>
              <a:rPr lang="en-US"/>
              <a:t>DUAL ENROLLMENT OR AP??</a:t>
            </a:r>
          </a:p>
        </p:txBody>
      </p:sp>
      <p:sp>
        <p:nvSpPr>
          <p:cNvPr id="3" name="Content Placeholder 2">
            <a:extLst>
              <a:ext uri="{FF2B5EF4-FFF2-40B4-BE49-F238E27FC236}">
                <a16:creationId xmlns:a16="http://schemas.microsoft.com/office/drawing/2014/main" id="{C787D732-6715-4D20-AC8E-C8FC3B36C605}"/>
              </a:ext>
            </a:extLst>
          </p:cNvPr>
          <p:cNvSpPr>
            <a:spLocks noGrp="1"/>
          </p:cNvSpPr>
          <p:nvPr>
            <p:ph idx="1"/>
          </p:nvPr>
        </p:nvSpPr>
        <p:spPr/>
        <p:txBody>
          <a:bodyPr>
            <a:normAutofit lnSpcReduction="10000"/>
          </a:bodyPr>
          <a:lstStyle/>
          <a:p>
            <a:pPr marL="0" indent="0">
              <a:buNone/>
            </a:pPr>
            <a:r>
              <a:rPr lang="en-US"/>
              <a:t>     Should your student take Dual Enrollment or Advanced Placement classes?  The answer is YES!  </a:t>
            </a:r>
          </a:p>
          <a:p>
            <a:pPr marL="0" indent="0">
              <a:buNone/>
            </a:pPr>
            <a:endParaRPr lang="en-US"/>
          </a:p>
          <a:p>
            <a:pPr marL="0" indent="0">
              <a:buNone/>
            </a:pPr>
            <a:r>
              <a:rPr lang="en-US"/>
              <a:t>Advanced Placement class advantage is courses can be taken as early as the 9</a:t>
            </a:r>
            <a:r>
              <a:rPr lang="en-US" baseline="30000"/>
              <a:t>th</a:t>
            </a:r>
            <a:r>
              <a:rPr lang="en-US"/>
              <a:t> grade year.  Make no mistake – these are rigorous courses in which your student can possibly earn college credit depending on how they do on the national AP Exam.  </a:t>
            </a:r>
          </a:p>
        </p:txBody>
      </p:sp>
    </p:spTree>
    <p:extLst>
      <p:ext uri="{BB962C8B-B14F-4D97-AF65-F5344CB8AC3E}">
        <p14:creationId xmlns:p14="http://schemas.microsoft.com/office/powerpoint/2010/main" val="341670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8956-FAEB-412A-A57F-C9B0BB0BA6C4}"/>
              </a:ext>
            </a:extLst>
          </p:cNvPr>
          <p:cNvSpPr>
            <a:spLocks noGrp="1"/>
          </p:cNvSpPr>
          <p:nvPr>
            <p:ph type="title"/>
          </p:nvPr>
        </p:nvSpPr>
        <p:spPr>
          <a:xfrm>
            <a:off x="457200" y="685800"/>
            <a:ext cx="7074852" cy="1076870"/>
          </a:xfrm>
        </p:spPr>
        <p:txBody>
          <a:bodyPr>
            <a:normAutofit/>
          </a:bodyPr>
          <a:lstStyle/>
          <a:p>
            <a:pPr algn="ctr">
              <a:defRPr/>
            </a:pPr>
            <a:r>
              <a:rPr lang="en-US" sz="3200" b="1" dirty="0"/>
              <a:t>Important Tests for 10</a:t>
            </a:r>
            <a:r>
              <a:rPr lang="en-US" sz="3200" b="1" baseline="30000" dirty="0"/>
              <a:t>th</a:t>
            </a:r>
            <a:r>
              <a:rPr lang="en-US" sz="3200" b="1" dirty="0"/>
              <a:t> grades</a:t>
            </a:r>
          </a:p>
        </p:txBody>
      </p:sp>
      <p:sp>
        <p:nvSpPr>
          <p:cNvPr id="3" name="Content Placeholder 2">
            <a:extLst>
              <a:ext uri="{FF2B5EF4-FFF2-40B4-BE49-F238E27FC236}">
                <a16:creationId xmlns:a16="http://schemas.microsoft.com/office/drawing/2014/main" id="{04CF21B7-5D1E-4E0B-92BD-006F31116834}"/>
              </a:ext>
            </a:extLst>
          </p:cNvPr>
          <p:cNvSpPr>
            <a:spLocks noGrp="1"/>
          </p:cNvSpPr>
          <p:nvPr>
            <p:ph idx="1"/>
          </p:nvPr>
        </p:nvSpPr>
        <p:spPr>
          <a:xfrm>
            <a:off x="457200" y="1752600"/>
            <a:ext cx="7467600" cy="4721225"/>
          </a:xfrm>
        </p:spPr>
        <p:txBody>
          <a:bodyPr vert="horz" lIns="91440" tIns="45720" rIns="91440" bIns="45720" rtlCol="0" anchor="t">
            <a:normAutofit fontScale="85000" lnSpcReduction="20000"/>
          </a:bodyPr>
          <a:lstStyle/>
          <a:p>
            <a:pPr>
              <a:defRPr/>
            </a:pPr>
            <a:endParaRPr lang="en-US" sz="2000"/>
          </a:p>
          <a:p>
            <a:pPr>
              <a:defRPr/>
            </a:pPr>
            <a:endParaRPr lang="en-US" sz="2000"/>
          </a:p>
          <a:p>
            <a:pPr>
              <a:defRPr/>
            </a:pPr>
            <a:r>
              <a:rPr lang="en-US" sz="2200" dirty="0"/>
              <a:t>10th Graders take the PSAT, (Preliminary SAT). PSAT is an assessment that can be used to determine areas of strengths and weaknesses.  </a:t>
            </a:r>
          </a:p>
          <a:p>
            <a:pPr marL="0" indent="0">
              <a:buNone/>
              <a:defRPr/>
            </a:pPr>
            <a:endParaRPr lang="en-US" sz="2200"/>
          </a:p>
          <a:p>
            <a:pPr marL="0" indent="0">
              <a:buNone/>
              <a:defRPr/>
            </a:pPr>
            <a:r>
              <a:rPr lang="en-US" sz="2600" dirty="0"/>
              <a:t>This assessment has many uses:</a:t>
            </a:r>
          </a:p>
          <a:p>
            <a:pPr>
              <a:defRPr/>
            </a:pPr>
            <a:endParaRPr lang="en-US" sz="2200"/>
          </a:p>
          <a:p>
            <a:pPr>
              <a:defRPr/>
            </a:pPr>
            <a:r>
              <a:rPr lang="en-US" sz="2200" dirty="0"/>
              <a:t>Can predict readiness for Advanced Placement                 courses, as well as being used in looking at college readiness &amp; even for applications for Dual Enrollment with some colleges.</a:t>
            </a:r>
          </a:p>
          <a:p>
            <a:pPr>
              <a:defRPr/>
            </a:pPr>
            <a:endParaRPr lang="en-US" sz="2200"/>
          </a:p>
          <a:p>
            <a:pPr>
              <a:defRPr/>
            </a:pPr>
            <a:r>
              <a:rPr lang="en-US" sz="2200" dirty="0"/>
              <a:t>Juniors that take the PSAT can be in the running for the National Merit Scholarship. This is a national program for top scoring testers. </a:t>
            </a:r>
          </a:p>
          <a:p>
            <a:pPr marL="0" indent="0">
              <a:buNone/>
              <a:defRPr/>
            </a:pPr>
            <a:r>
              <a:rPr lang="en-US" dirty="0"/>
              <a:t>    </a:t>
            </a:r>
          </a:p>
          <a:p>
            <a:pPr marL="0" indent="0">
              <a:buFont typeface="Wingdings" panose="05000000000000000000" pitchFamily="2" charset="2"/>
              <a:buNone/>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EC0EE59-45D7-4EB1-B0D8-8F894E0610E0}"/>
              </a:ext>
            </a:extLst>
          </p:cNvPr>
          <p:cNvSpPr>
            <a:spLocks noGrp="1" noChangeArrowheads="1"/>
          </p:cNvSpPr>
          <p:nvPr>
            <p:ph type="title"/>
          </p:nvPr>
        </p:nvSpPr>
        <p:spPr>
          <a:xfrm>
            <a:off x="33338" y="76200"/>
            <a:ext cx="8729662" cy="990600"/>
          </a:xfrm>
          <a:solidFill>
            <a:schemeClr val="bg1">
              <a:lumMod val="75000"/>
            </a:schemeClr>
          </a:solidFill>
          <a:ln>
            <a:solidFill>
              <a:schemeClr val="bg2">
                <a:lumMod val="50000"/>
              </a:schemeClr>
            </a:solidFill>
          </a:ln>
        </p:spPr>
        <p:txBody>
          <a:bodyPr rtlCol="0">
            <a:normAutofit/>
          </a:bodyPr>
          <a:lstStyle/>
          <a:p>
            <a:pPr algn="ctr" eaLnBrk="1" fontAlgn="auto" hangingPunct="1">
              <a:spcAft>
                <a:spcPts val="0"/>
              </a:spcAft>
              <a:defRPr/>
            </a:pPr>
            <a:r>
              <a:rPr lang="en-US" sz="4000">
                <a:solidFill>
                  <a:schemeClr val="tx1"/>
                </a:solidFill>
                <a:latin typeface="Century Schoolbook" panose="02040604050505020304" pitchFamily="18" charset="0"/>
                <a:ea typeface="You're Gone" pitchFamily="2" charset="-18"/>
                <a:cs typeface="You're Gone" pitchFamily="2" charset="-18"/>
              </a:rPr>
              <a:t>College Entrance Exams SAT/ACT</a:t>
            </a:r>
          </a:p>
        </p:txBody>
      </p:sp>
      <p:sp>
        <p:nvSpPr>
          <p:cNvPr id="65539" name="Rectangle 3">
            <a:extLst>
              <a:ext uri="{FF2B5EF4-FFF2-40B4-BE49-F238E27FC236}">
                <a16:creationId xmlns:a16="http://schemas.microsoft.com/office/drawing/2014/main" id="{8CD6382A-0A8A-4BFD-AABB-3B36F9D450AE}"/>
              </a:ext>
            </a:extLst>
          </p:cNvPr>
          <p:cNvSpPr>
            <a:spLocks noGrp="1" noChangeArrowheads="1"/>
          </p:cNvSpPr>
          <p:nvPr>
            <p:ph sz="half" idx="2"/>
          </p:nvPr>
        </p:nvSpPr>
        <p:spPr/>
        <p:txBody>
          <a:bodyPr rtlCol="0">
            <a:normAutofit/>
          </a:bodyPr>
          <a:lstStyle/>
          <a:p>
            <a:pPr marL="365760" indent="-256032" eaLnBrk="1" fontAlgn="auto" hangingPunct="1">
              <a:spcAft>
                <a:spcPts val="0"/>
              </a:spcAft>
              <a:buFont typeface="Wingdings 3"/>
              <a:buChar char=""/>
              <a:defRPr/>
            </a:pPr>
            <a:endParaRPr lang="en-US" sz="2000">
              <a:solidFill>
                <a:schemeClr val="tx1">
                  <a:lumMod val="95000"/>
                  <a:lumOff val="5000"/>
                </a:schemeClr>
              </a:solidFill>
            </a:endParaRPr>
          </a:p>
          <a:p>
            <a:pPr marL="365760" indent="-256032" eaLnBrk="1" fontAlgn="auto" hangingPunct="1">
              <a:spcAft>
                <a:spcPts val="0"/>
              </a:spcAft>
              <a:buFont typeface="Wingdings 3"/>
              <a:buChar char=""/>
              <a:defRPr/>
            </a:pPr>
            <a:endParaRPr lang="en-US" sz="220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23D7F2AF-425A-4475-B4C0-5EF4956B1F02}"/>
              </a:ext>
            </a:extLst>
          </p:cNvPr>
          <p:cNvSpPr>
            <a:spLocks noGrp="1"/>
          </p:cNvSpPr>
          <p:nvPr>
            <p:ph sz="quarter" idx="4"/>
          </p:nvPr>
        </p:nvSpPr>
        <p:spPr>
          <a:xfrm>
            <a:off x="228600" y="1219200"/>
            <a:ext cx="7512485" cy="4665946"/>
          </a:xfrm>
        </p:spPr>
        <p:txBody>
          <a:bodyPr vert="horz" lIns="91440" tIns="45720" rIns="91440" bIns="45720" rtlCol="0" anchor="t">
            <a:noAutofit/>
          </a:bodyPr>
          <a:lstStyle/>
          <a:p>
            <a:pPr marL="274320" indent="-274320">
              <a:buFont typeface="Wingdings"/>
              <a:buChar char=""/>
              <a:defRPr/>
            </a:pPr>
            <a:endParaRPr lang="en-US" sz="1800"/>
          </a:p>
          <a:p>
            <a:pPr marL="274320" indent="-274320">
              <a:buFont typeface="Wingdings"/>
              <a:buChar char=""/>
              <a:defRPr/>
            </a:pPr>
            <a:endParaRPr lang="en-US" sz="1800"/>
          </a:p>
          <a:p>
            <a:pPr marL="274320" indent="-274320">
              <a:buFont typeface="Wingdings"/>
              <a:buChar char=""/>
              <a:defRPr/>
            </a:pPr>
            <a:r>
              <a:rPr lang="en-US" sz="2000" b="1" dirty="0"/>
              <a:t>Check each college website for the latest update on their testing requirements</a:t>
            </a:r>
          </a:p>
          <a:p>
            <a:pPr marL="274320" indent="-274320">
              <a:spcAft>
                <a:spcPts val="0"/>
              </a:spcAft>
              <a:buFont typeface="Wingdings"/>
              <a:buChar char=""/>
              <a:defRPr/>
            </a:pPr>
            <a:r>
              <a:rPr lang="en-US" sz="1800" dirty="0"/>
              <a:t>South Paulding High School code: 111-115</a:t>
            </a:r>
            <a:endParaRPr lang="en-US" dirty="0"/>
          </a:p>
          <a:p>
            <a:pPr marL="274320" indent="-274320" eaLnBrk="1" fontAlgn="auto" hangingPunct="1">
              <a:spcAft>
                <a:spcPts val="0"/>
              </a:spcAft>
              <a:buFont typeface="Wingdings"/>
              <a:buChar char=""/>
              <a:defRPr/>
            </a:pPr>
            <a:r>
              <a:rPr lang="en-US" sz="1800" dirty="0"/>
              <a:t>ACT/SAT registration is not done at SPHS</a:t>
            </a:r>
          </a:p>
          <a:p>
            <a:pPr marL="0" indent="0">
              <a:buNone/>
              <a:defRPr/>
            </a:pPr>
            <a:r>
              <a:rPr lang="en-US" sz="1800" dirty="0">
                <a:solidFill>
                  <a:srgbClr val="FFFFFF"/>
                </a:solidFill>
              </a:rPr>
              <a:t>	</a:t>
            </a:r>
            <a:r>
              <a:rPr lang="en-US" sz="2800" dirty="0">
                <a:solidFill>
                  <a:srgbClr val="FFFFFF"/>
                </a:solidFill>
              </a:rPr>
              <a:t>-</a:t>
            </a:r>
            <a:r>
              <a:rPr lang="en-US" sz="2800" dirty="0">
                <a:solidFill>
                  <a:schemeClr val="bg1"/>
                </a:solidFill>
              </a:rPr>
              <a:t>ACT  </a:t>
            </a:r>
            <a:r>
              <a:rPr lang="en-US" sz="2800" dirty="0">
                <a:solidFill>
                  <a:schemeClr val="bg1"/>
                </a:solidFill>
                <a:hlinkClick r:id="rId2">
                  <a:extLst>
                    <a:ext uri="{A12FA001-AC4F-418D-AE19-62706E023703}">
                      <ahyp:hlinkClr xmlns:ahyp="http://schemas.microsoft.com/office/drawing/2018/hyperlinkcolor" val="tx"/>
                    </a:ext>
                  </a:extLst>
                </a:hlinkClick>
              </a:rPr>
              <a:t>www.act.org</a:t>
            </a:r>
            <a:endParaRPr lang="en-US" sz="2800" dirty="0">
              <a:solidFill>
                <a:schemeClr val="bg1"/>
              </a:solidFill>
            </a:endParaRPr>
          </a:p>
          <a:p>
            <a:pPr marL="0" indent="0">
              <a:buNone/>
              <a:defRPr/>
            </a:pPr>
            <a:r>
              <a:rPr lang="en-US" sz="2800" dirty="0"/>
              <a:t>	-</a:t>
            </a:r>
            <a:r>
              <a:rPr lang="en-US" sz="2800" dirty="0">
                <a:solidFill>
                  <a:schemeClr val="bg1"/>
                </a:solidFill>
              </a:rPr>
              <a:t>SAT  </a:t>
            </a:r>
            <a:r>
              <a:rPr lang="en-US" sz="2800" dirty="0">
                <a:solidFill>
                  <a:schemeClr val="bg1"/>
                </a:solidFill>
                <a:hlinkClick r:id="rId3">
                  <a:extLst>
                    <a:ext uri="{A12FA001-AC4F-418D-AE19-62706E023703}">
                      <ahyp:hlinkClr xmlns:ahyp="http://schemas.microsoft.com/office/drawing/2018/hyperlinkcolor" val="tx"/>
                    </a:ext>
                  </a:extLst>
                </a:hlinkClick>
              </a:rPr>
              <a:t>www.collegeboard.org</a:t>
            </a:r>
            <a:endParaRPr lang="en-US" sz="2800" dirty="0">
              <a:solidFill>
                <a:schemeClr val="bg1"/>
              </a:solidFill>
            </a:endParaRPr>
          </a:p>
          <a:p>
            <a:pPr marL="285750" indent="-285750">
              <a:buFont typeface="Courier New" panose="020B0604020202020204" pitchFamily="34" charset="0"/>
              <a:buChar char="o"/>
              <a:defRPr/>
            </a:pPr>
            <a:r>
              <a:rPr lang="en-US" sz="1800" b="1" dirty="0"/>
              <a:t>Technical Colleges and some traditional colleges accept the Accuplacer</a:t>
            </a:r>
          </a:p>
          <a:p>
            <a:pPr marL="457200" lvl="1" indent="0">
              <a:buNone/>
              <a:defRPr/>
            </a:pPr>
            <a:r>
              <a:rPr lang="en-US" sz="1400" b="1" dirty="0"/>
              <a:t>         - </a:t>
            </a:r>
            <a:r>
              <a:rPr lang="en-US" sz="2800" dirty="0">
                <a:solidFill>
                  <a:schemeClr val="bg1"/>
                </a:solidFill>
              </a:rPr>
              <a:t>Accuplacer  www.accuplacer.org</a:t>
            </a:r>
          </a:p>
          <a:p>
            <a:pPr marL="274320" indent="-274320">
              <a:buFont typeface="Wingdings"/>
              <a:buChar char=""/>
              <a:defRPr/>
            </a:pPr>
            <a:r>
              <a:rPr lang="en-US" altLang="en-US" sz="1800" dirty="0"/>
              <a:t>Junior year is typically when a student takes the first test </a:t>
            </a:r>
          </a:p>
          <a:p>
            <a:pPr marL="0" indent="0" eaLnBrk="1" fontAlgn="auto" hangingPunct="1">
              <a:spcAft>
                <a:spcPts val="0"/>
              </a:spcAft>
              <a:buNone/>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181B-572B-6555-60DA-828924A0F44A}"/>
              </a:ext>
            </a:extLst>
          </p:cNvPr>
          <p:cNvSpPr>
            <a:spLocks noGrp="1"/>
          </p:cNvSpPr>
          <p:nvPr>
            <p:ph type="title"/>
          </p:nvPr>
        </p:nvSpPr>
        <p:spPr/>
        <p:txBody>
          <a:bodyPr>
            <a:normAutofit/>
          </a:bodyPr>
          <a:lstStyle/>
          <a:p>
            <a:r>
              <a:rPr lang="en-US"/>
              <a:t>How do I see my PSAT score?</a:t>
            </a:r>
          </a:p>
        </p:txBody>
      </p:sp>
      <p:sp>
        <p:nvSpPr>
          <p:cNvPr id="3" name="Content Placeholder 2">
            <a:extLst>
              <a:ext uri="{FF2B5EF4-FFF2-40B4-BE49-F238E27FC236}">
                <a16:creationId xmlns:a16="http://schemas.microsoft.com/office/drawing/2014/main" id="{294CCFC6-7944-EF5D-BEC4-88327B76B5EC}"/>
              </a:ext>
            </a:extLst>
          </p:cNvPr>
          <p:cNvSpPr>
            <a:spLocks noGrp="1"/>
          </p:cNvSpPr>
          <p:nvPr>
            <p:ph idx="1"/>
          </p:nvPr>
        </p:nvSpPr>
        <p:spPr/>
        <p:txBody>
          <a:bodyPr/>
          <a:lstStyle/>
          <a:p>
            <a:r>
              <a:rPr lang="en-US" sz="2000"/>
              <a:t>Each student needs to go to </a:t>
            </a:r>
            <a:r>
              <a:rPr lang="en-US" b="1"/>
              <a:t>collegeboard.org </a:t>
            </a:r>
            <a:r>
              <a:rPr lang="en-US" sz="2000"/>
              <a:t>and create an account</a:t>
            </a:r>
          </a:p>
          <a:p>
            <a:r>
              <a:rPr lang="en-US" sz="2000"/>
              <a:t>Login and your PSAT scores can be seen</a:t>
            </a:r>
          </a:p>
          <a:p>
            <a:r>
              <a:rPr lang="en-US" sz="2000"/>
              <a:t>You can also connect the test to Khan Academy for personalized test practice.</a:t>
            </a:r>
          </a:p>
        </p:txBody>
      </p:sp>
      <p:pic>
        <p:nvPicPr>
          <p:cNvPr id="5" name="Picture 4">
            <a:extLst>
              <a:ext uri="{FF2B5EF4-FFF2-40B4-BE49-F238E27FC236}">
                <a16:creationId xmlns:a16="http://schemas.microsoft.com/office/drawing/2014/main" id="{70FABC1B-63E4-2536-4AB3-C6F149A69D28}"/>
              </a:ext>
            </a:extLst>
          </p:cNvPr>
          <p:cNvPicPr>
            <a:picLocks noChangeAspect="1"/>
          </p:cNvPicPr>
          <p:nvPr/>
        </p:nvPicPr>
        <p:blipFill>
          <a:blip r:embed="rId2"/>
          <a:stretch>
            <a:fillRect/>
          </a:stretch>
        </p:blipFill>
        <p:spPr>
          <a:xfrm>
            <a:off x="609601" y="4136570"/>
            <a:ext cx="7277532" cy="2645229"/>
          </a:xfrm>
          <a:prstGeom prst="rect">
            <a:avLst/>
          </a:prstGeom>
        </p:spPr>
      </p:pic>
    </p:spTree>
    <p:extLst>
      <p:ext uri="{BB962C8B-B14F-4D97-AF65-F5344CB8AC3E}">
        <p14:creationId xmlns:p14="http://schemas.microsoft.com/office/powerpoint/2010/main" val="315260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Placeholder 4">
            <a:extLst>
              <a:ext uri="{FF2B5EF4-FFF2-40B4-BE49-F238E27FC236}">
                <a16:creationId xmlns:a16="http://schemas.microsoft.com/office/drawing/2014/main" id="{61000B37-BF0E-4F3D-AE55-57645147DB3A}"/>
              </a:ext>
            </a:extLst>
          </p:cNvPr>
          <p:cNvSpPr>
            <a:spLocks noGrp="1" noChangeArrowheads="1"/>
          </p:cNvSpPr>
          <p:nvPr>
            <p:ph type="body" idx="1"/>
          </p:nvPr>
        </p:nvSpPr>
        <p:spPr>
          <a:xfrm>
            <a:off x="533400" y="457200"/>
            <a:ext cx="7620000" cy="1143000"/>
          </a:xfrm>
        </p:spPr>
        <p:txBody>
          <a:bodyPr>
            <a:normAutofit fontScale="92500" lnSpcReduction="10000"/>
          </a:bodyPr>
          <a:lstStyle/>
          <a:p>
            <a:pPr algn="ctr"/>
            <a:endParaRPr lang="en-US" altLang="en-US" sz="4000" i="1"/>
          </a:p>
          <a:p>
            <a:pPr algn="ctr"/>
            <a:r>
              <a:rPr lang="en-US" altLang="en-US" sz="4000" i="1"/>
              <a:t>Fee Waivers for SAT/ACT</a:t>
            </a:r>
          </a:p>
        </p:txBody>
      </p:sp>
      <p:sp>
        <p:nvSpPr>
          <p:cNvPr id="29698" name="Content Placeholder 3">
            <a:extLst>
              <a:ext uri="{FF2B5EF4-FFF2-40B4-BE49-F238E27FC236}">
                <a16:creationId xmlns:a16="http://schemas.microsoft.com/office/drawing/2014/main" id="{7ADD890B-F40E-4DAD-87C9-C00C4BB44D7F}"/>
              </a:ext>
            </a:extLst>
          </p:cNvPr>
          <p:cNvSpPr>
            <a:spLocks noGrp="1"/>
          </p:cNvSpPr>
          <p:nvPr>
            <p:ph sz="half" idx="2"/>
          </p:nvPr>
        </p:nvSpPr>
        <p:spPr>
          <a:xfrm>
            <a:off x="533400" y="2209800"/>
            <a:ext cx="7924800" cy="4038600"/>
          </a:xfrm>
        </p:spPr>
        <p:txBody>
          <a:bodyPr vert="horz" lIns="91440" tIns="45720" rIns="91440" bIns="45720" rtlCol="0" anchor="t">
            <a:normAutofit/>
          </a:bodyPr>
          <a:lstStyle/>
          <a:p>
            <a:r>
              <a:rPr lang="en-US" altLang="en-US"/>
              <a:t>To check requirements for a waiver, visit collegeboard.org or ACT.org</a:t>
            </a:r>
          </a:p>
          <a:p>
            <a:endParaRPr lang="en-US" altLang="en-US" sz="800"/>
          </a:p>
          <a:p>
            <a:r>
              <a:rPr lang="en-US" altLang="en-US"/>
              <a:t>Sophomores are </a:t>
            </a:r>
            <a:r>
              <a:rPr lang="en-US" altLang="en-US" b="1" u="sng"/>
              <a:t>not</a:t>
            </a:r>
            <a:r>
              <a:rPr lang="en-US" altLang="en-US"/>
              <a:t> eligible for a waiver</a:t>
            </a:r>
          </a:p>
          <a:p>
            <a:r>
              <a:rPr lang="en-US" altLang="en-US"/>
              <a:t>SPHS is given a limited number of waivers. They are issued on a first come first serve basis to students that qualify during their Junior and Senior year</a:t>
            </a:r>
          </a:p>
          <a:p>
            <a:endParaRPr lang="en-US" altLang="en-US"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AA9CDA4B-EA8A-481B-B64E-F71F10714FD3}"/>
              </a:ext>
            </a:extLst>
          </p:cNvPr>
          <p:cNvSpPr>
            <a:spLocks noGrp="1" noChangeArrowheads="1"/>
          </p:cNvSpPr>
          <p:nvPr>
            <p:ph type="title"/>
          </p:nvPr>
        </p:nvSpPr>
        <p:spPr>
          <a:xfrm>
            <a:off x="152400" y="381000"/>
            <a:ext cx="8610600" cy="960438"/>
          </a:xfrm>
          <a:solidFill>
            <a:schemeClr val="bg1">
              <a:lumMod val="75000"/>
            </a:schemeClr>
          </a:solidFill>
          <a:ln>
            <a:solidFill>
              <a:schemeClr val="bg2">
                <a:lumMod val="50000"/>
              </a:schemeClr>
            </a:solidFill>
          </a:ln>
        </p:spPr>
        <p:txBody>
          <a:bodyPr rtlCol="0">
            <a:normAutofit/>
          </a:bodyPr>
          <a:lstStyle/>
          <a:p>
            <a:pPr algn="ctr" eaLnBrk="1" fontAlgn="auto" hangingPunct="1">
              <a:spcAft>
                <a:spcPts val="0"/>
              </a:spcAft>
              <a:defRPr/>
            </a:pPr>
            <a:r>
              <a:rPr lang="en-US" sz="4400">
                <a:solidFill>
                  <a:schemeClr val="tx1"/>
                </a:solidFill>
                <a:latin typeface="Century Schoolbook" panose="02040604050505020304" pitchFamily="18" charset="0"/>
                <a:ea typeface="You're Gone" pitchFamily="2" charset="-18"/>
                <a:cs typeface="You're Gone" pitchFamily="2" charset="-18"/>
              </a:rPr>
              <a:t>Other Tests You May Need</a:t>
            </a:r>
          </a:p>
        </p:txBody>
      </p:sp>
      <p:sp>
        <p:nvSpPr>
          <p:cNvPr id="65539" name="Rectangle 3">
            <a:extLst>
              <a:ext uri="{FF2B5EF4-FFF2-40B4-BE49-F238E27FC236}">
                <a16:creationId xmlns:a16="http://schemas.microsoft.com/office/drawing/2014/main" id="{82F99B8D-1045-4BE9-AA94-6F369E7C6EA1}"/>
              </a:ext>
            </a:extLst>
          </p:cNvPr>
          <p:cNvSpPr>
            <a:spLocks noGrp="1" noChangeArrowheads="1"/>
          </p:cNvSpPr>
          <p:nvPr>
            <p:ph idx="1"/>
          </p:nvPr>
        </p:nvSpPr>
        <p:spPr>
          <a:xfrm>
            <a:off x="152400" y="2514600"/>
            <a:ext cx="8229600" cy="3733800"/>
          </a:xfrm>
        </p:spPr>
        <p:txBody>
          <a:bodyPr vert="horz" lIns="91440" tIns="45720" rIns="91440" bIns="45720" rtlCol="0" anchor="t">
            <a:normAutofit/>
          </a:bodyPr>
          <a:lstStyle/>
          <a:p>
            <a:pPr marL="365760" indent="-255905">
              <a:buFont typeface="Wingdings 3"/>
              <a:buChar char=""/>
              <a:defRPr/>
            </a:pPr>
            <a:r>
              <a:rPr lang="en-US" sz="2800" u="sng" dirty="0"/>
              <a:t>CHECK THE COLLEGE WEBSITE FOR THE MOST UP TO DATE TESTING REQUIREMENTS</a:t>
            </a:r>
          </a:p>
          <a:p>
            <a:pPr marL="365760" indent="-255905">
              <a:spcAft>
                <a:spcPts val="0"/>
              </a:spcAft>
              <a:buFont typeface="Wingdings 3"/>
              <a:buChar char=""/>
              <a:defRPr/>
            </a:pPr>
            <a:endParaRPr lang="en-US" sz="2000" dirty="0"/>
          </a:p>
          <a:p>
            <a:pPr marL="365760" indent="-255905">
              <a:buFont typeface="Wingdings 3"/>
              <a:buChar char=""/>
              <a:defRPr/>
            </a:pPr>
            <a:r>
              <a:rPr lang="en-US" sz="2000" u="sng" dirty="0"/>
              <a:t>ASVAB (Armed Services Vocational </a:t>
            </a:r>
            <a:r>
              <a:rPr lang="en-US" sz="2000" u="sng" dirty="0" err="1"/>
              <a:t>Aptitide</a:t>
            </a:r>
            <a:r>
              <a:rPr lang="en-US" sz="2000" u="sng" dirty="0"/>
              <a:t> Battery)-</a:t>
            </a:r>
            <a:r>
              <a:rPr lang="en-US" sz="2000" dirty="0"/>
              <a:t> Aptitude exam required for entrance into the military that determines your eligibility for military jobs. Students may start taking this in their 10</a:t>
            </a:r>
            <a:r>
              <a:rPr lang="en-US" sz="2000" baseline="30000" dirty="0"/>
              <a:t>th</a:t>
            </a:r>
            <a:r>
              <a:rPr lang="en-US" sz="2000" dirty="0"/>
              <a:t> grade year.  </a:t>
            </a:r>
            <a:r>
              <a:rPr lang="en-US" sz="2000" b="1" dirty="0"/>
              <a:t>Remember that the military takes the LAST score when the test was taken, NOT the best score overall.</a:t>
            </a:r>
            <a:endParaRPr lang="en-US" sz="2000" b="1" dirty="0">
              <a:solidFill>
                <a:srgbClr val="4D4D4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3F67-F9C5-46F4-ADAE-B64EF592B39C}"/>
              </a:ext>
            </a:extLst>
          </p:cNvPr>
          <p:cNvSpPr>
            <a:spLocks noGrp="1"/>
          </p:cNvSpPr>
          <p:nvPr>
            <p:ph type="title"/>
          </p:nvPr>
        </p:nvSpPr>
        <p:spPr/>
        <p:txBody>
          <a:bodyPr>
            <a:normAutofit/>
          </a:bodyPr>
          <a:lstStyle/>
          <a:p>
            <a:pPr algn="ctr"/>
            <a:r>
              <a:rPr lang="en-US" sz="7200" dirty="0"/>
              <a:t>Welcome</a:t>
            </a:r>
          </a:p>
        </p:txBody>
      </p:sp>
      <p:sp>
        <p:nvSpPr>
          <p:cNvPr id="3" name="Content Placeholder 2">
            <a:extLst>
              <a:ext uri="{FF2B5EF4-FFF2-40B4-BE49-F238E27FC236}">
                <a16:creationId xmlns:a16="http://schemas.microsoft.com/office/drawing/2014/main" id="{FA9B2509-4D9B-F4B2-9FF2-D63E1C349656}"/>
              </a:ext>
            </a:extLst>
          </p:cNvPr>
          <p:cNvSpPr>
            <a:spLocks noGrp="1"/>
          </p:cNvSpPr>
          <p:nvPr>
            <p:ph idx="1"/>
          </p:nvPr>
        </p:nvSpPr>
        <p:spPr/>
        <p:txBody>
          <a:bodyPr vert="horz" lIns="91440" tIns="45720" rIns="91440" bIns="45720" rtlCol="0" anchor="t">
            <a:normAutofit/>
          </a:bodyPr>
          <a:lstStyle/>
          <a:p>
            <a:pPr marL="365760" indent="-255905" eaLnBrk="1" fontAlgn="auto" hangingPunct="1">
              <a:spcAft>
                <a:spcPts val="0"/>
              </a:spcAft>
              <a:buFontTx/>
              <a:buNone/>
              <a:defRPr/>
            </a:pPr>
            <a:r>
              <a:rPr lang="en-US" b="1" dirty="0">
                <a:solidFill>
                  <a:schemeClr val="bg1"/>
                </a:solidFill>
              </a:rPr>
              <a:t>We will review:</a:t>
            </a:r>
            <a:endParaRPr lang="en-US" dirty="0">
              <a:solidFill>
                <a:schemeClr val="bg1"/>
              </a:solidFill>
            </a:endParaRPr>
          </a:p>
          <a:p>
            <a:pPr marL="621665" lvl="1" indent="-274320" eaLnBrk="1" fontAlgn="auto" hangingPunct="1">
              <a:spcBef>
                <a:spcPts val="324"/>
              </a:spcBef>
              <a:spcAft>
                <a:spcPts val="0"/>
              </a:spcAft>
              <a:buFont typeface="Verdana"/>
              <a:buChar char="◦"/>
              <a:defRPr/>
            </a:pPr>
            <a:r>
              <a:rPr lang="en-US" sz="2000" b="1" dirty="0">
                <a:solidFill>
                  <a:schemeClr val="bg1"/>
                </a:solidFill>
              </a:rPr>
              <a:t>BRIDGE Law</a:t>
            </a:r>
          </a:p>
          <a:p>
            <a:pPr marL="621665" lvl="1" indent="-274320" eaLnBrk="1" fontAlgn="auto" hangingPunct="1">
              <a:spcBef>
                <a:spcPts val="324"/>
              </a:spcBef>
              <a:spcAft>
                <a:spcPts val="0"/>
              </a:spcAft>
              <a:buFont typeface="Verdana"/>
              <a:buChar char="◦"/>
              <a:defRPr/>
            </a:pPr>
            <a:r>
              <a:rPr lang="en-US" sz="2000" b="1" dirty="0">
                <a:solidFill>
                  <a:schemeClr val="bg1"/>
                </a:solidFill>
              </a:rPr>
              <a:t>Graduation Requirements</a:t>
            </a:r>
          </a:p>
          <a:p>
            <a:pPr marL="621665" lvl="1" indent="-274320" eaLnBrk="1" fontAlgn="auto" hangingPunct="1">
              <a:spcBef>
                <a:spcPts val="324"/>
              </a:spcBef>
              <a:spcAft>
                <a:spcPts val="0"/>
              </a:spcAft>
              <a:buFont typeface="Verdana"/>
              <a:buChar char="◦"/>
              <a:defRPr/>
            </a:pPr>
            <a:r>
              <a:rPr lang="en-US" sz="2000" b="1" dirty="0">
                <a:solidFill>
                  <a:schemeClr val="bg1"/>
                </a:solidFill>
              </a:rPr>
              <a:t>Dual Enrollment</a:t>
            </a:r>
          </a:p>
          <a:p>
            <a:pPr marL="621665" lvl="1" indent="-274320" eaLnBrk="1" fontAlgn="auto" hangingPunct="1">
              <a:spcBef>
                <a:spcPts val="324"/>
              </a:spcBef>
              <a:spcAft>
                <a:spcPts val="0"/>
              </a:spcAft>
              <a:buFont typeface="Verdana"/>
              <a:buChar char="◦"/>
              <a:defRPr/>
            </a:pPr>
            <a:r>
              <a:rPr lang="en-US" sz="2000" b="1" dirty="0">
                <a:solidFill>
                  <a:schemeClr val="bg1"/>
                </a:solidFill>
              </a:rPr>
              <a:t>Work Based Learning Opportunities</a:t>
            </a:r>
          </a:p>
          <a:p>
            <a:pPr marL="621665" lvl="1" indent="-274320" eaLnBrk="1" fontAlgn="auto" hangingPunct="1">
              <a:spcBef>
                <a:spcPts val="324"/>
              </a:spcBef>
              <a:spcAft>
                <a:spcPts val="0"/>
              </a:spcAft>
              <a:buFont typeface="Verdana"/>
              <a:buChar char="◦"/>
              <a:defRPr/>
            </a:pPr>
            <a:r>
              <a:rPr lang="en-US" sz="2000" b="1" dirty="0">
                <a:solidFill>
                  <a:schemeClr val="bg1"/>
                </a:solidFill>
              </a:rPr>
              <a:t>Information about Honors and AP courses</a:t>
            </a:r>
          </a:p>
          <a:p>
            <a:pPr marL="621665" lvl="1" indent="-274320" eaLnBrk="1" fontAlgn="auto" hangingPunct="1">
              <a:spcBef>
                <a:spcPts val="324"/>
              </a:spcBef>
              <a:spcAft>
                <a:spcPts val="0"/>
              </a:spcAft>
              <a:buFont typeface="Verdana"/>
              <a:buChar char="◦"/>
              <a:defRPr/>
            </a:pPr>
            <a:r>
              <a:rPr lang="en-US" sz="2000" b="1" dirty="0">
                <a:solidFill>
                  <a:schemeClr val="bg1"/>
                </a:solidFill>
              </a:rPr>
              <a:t>SAT/ACT/PSAT/ASVAB</a:t>
            </a:r>
          </a:p>
          <a:p>
            <a:pPr marL="621665" lvl="1" indent="-274320" eaLnBrk="1" fontAlgn="auto" hangingPunct="1">
              <a:spcBef>
                <a:spcPts val="324"/>
              </a:spcBef>
              <a:spcAft>
                <a:spcPts val="0"/>
              </a:spcAft>
              <a:buFont typeface="Verdana"/>
              <a:buChar char="◦"/>
              <a:defRPr/>
            </a:pPr>
            <a:r>
              <a:rPr lang="en-US" b="1" dirty="0" err="1">
                <a:solidFill>
                  <a:schemeClr val="bg1"/>
                </a:solidFill>
              </a:rPr>
              <a:t>Sophmore</a:t>
            </a:r>
            <a:r>
              <a:rPr lang="en-US" b="1" dirty="0">
                <a:solidFill>
                  <a:schemeClr val="bg1"/>
                </a:solidFill>
              </a:rPr>
              <a:t>/Junior</a:t>
            </a:r>
            <a:r>
              <a:rPr lang="en-US" sz="2000" b="1" dirty="0">
                <a:solidFill>
                  <a:schemeClr val="bg1"/>
                </a:solidFill>
              </a:rPr>
              <a:t> Year Options</a:t>
            </a:r>
          </a:p>
          <a:p>
            <a:pPr marL="621665" lvl="1" indent="-274320" eaLnBrk="1" fontAlgn="auto" hangingPunct="1">
              <a:spcBef>
                <a:spcPts val="324"/>
              </a:spcBef>
              <a:spcAft>
                <a:spcPts val="0"/>
              </a:spcAft>
              <a:buFont typeface="Verdana"/>
              <a:buChar char="◦"/>
              <a:defRPr/>
            </a:pPr>
            <a:r>
              <a:rPr lang="en-US" sz="2000" b="1" dirty="0">
                <a:solidFill>
                  <a:schemeClr val="bg1"/>
                </a:solidFill>
              </a:rPr>
              <a:t>Pathways-Advanced Academic, CTAE, Fine Arts, World Language</a:t>
            </a:r>
          </a:p>
          <a:p>
            <a:pPr marL="621665" lvl="1" indent="-274320" eaLnBrk="1" fontAlgn="auto" hangingPunct="1">
              <a:spcBef>
                <a:spcPts val="324"/>
              </a:spcBef>
              <a:spcAft>
                <a:spcPts val="0"/>
              </a:spcAft>
              <a:buFont typeface="Verdana"/>
              <a:buChar char="◦"/>
              <a:defRPr/>
            </a:pPr>
            <a:r>
              <a:rPr lang="en-US" sz="2000" b="1" dirty="0">
                <a:solidFill>
                  <a:schemeClr val="bg1"/>
                </a:solidFill>
              </a:rPr>
              <a:t>Post Secondary Plans</a:t>
            </a:r>
          </a:p>
          <a:p>
            <a:pPr marL="621665" lvl="1" indent="-274320" eaLnBrk="1" fontAlgn="auto" hangingPunct="1">
              <a:spcBef>
                <a:spcPts val="324"/>
              </a:spcBef>
              <a:spcAft>
                <a:spcPts val="0"/>
              </a:spcAft>
              <a:buFont typeface="Verdana"/>
              <a:buChar char="◦"/>
              <a:defRPr/>
            </a:pPr>
            <a:endParaRPr lang="en-US" b="1" dirty="0">
              <a:solidFill>
                <a:schemeClr val="bg1"/>
              </a:solidFill>
            </a:endParaRPr>
          </a:p>
          <a:p>
            <a:endParaRPr lang="en-US"/>
          </a:p>
        </p:txBody>
      </p:sp>
    </p:spTree>
    <p:extLst>
      <p:ext uri="{BB962C8B-B14F-4D97-AF65-F5344CB8AC3E}">
        <p14:creationId xmlns:p14="http://schemas.microsoft.com/office/powerpoint/2010/main" val="8555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627D36-C16B-4ED8-93FE-7C263A0CDBD4}"/>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47" name="Title 6">
            <a:extLst>
              <a:ext uri="{FF2B5EF4-FFF2-40B4-BE49-F238E27FC236}">
                <a16:creationId xmlns:a16="http://schemas.microsoft.com/office/drawing/2014/main" id="{F0AE1B82-CFE4-4B55-A2E1-3DA2D76BD0B5}"/>
              </a:ext>
            </a:extLst>
          </p:cNvPr>
          <p:cNvSpPr>
            <a:spLocks noGrp="1"/>
          </p:cNvSpPr>
          <p:nvPr>
            <p:ph type="title" idx="4294967295"/>
          </p:nvPr>
        </p:nvSpPr>
        <p:spPr>
          <a:xfrm>
            <a:off x="0" y="274638"/>
            <a:ext cx="8229600" cy="1143000"/>
          </a:xfrm>
        </p:spPr>
        <p:txBody>
          <a:bodyPr rtlCol="0">
            <a:normAutofit/>
          </a:bodyPr>
          <a:lstStyle/>
          <a:p>
            <a:pPr algn="ctr" eaLnBrk="1" fontAlgn="auto" hangingPunct="1">
              <a:spcAft>
                <a:spcPts val="0"/>
              </a:spcAft>
              <a:defRPr/>
            </a:pPr>
            <a:r>
              <a:rPr lang="en-US" sz="5400">
                <a:solidFill>
                  <a:schemeClr val="tx1"/>
                </a:solidFill>
                <a:effectLst>
                  <a:outerShdw blurRad="38100" dist="38100" dir="2700000" algn="tl">
                    <a:srgbClr val="000000">
                      <a:alpha val="43137"/>
                    </a:srgbClr>
                  </a:outerShdw>
                </a:effectLst>
              </a:rPr>
              <a:t>HOPE Scholarship</a:t>
            </a:r>
          </a:p>
        </p:txBody>
      </p:sp>
      <p:sp>
        <p:nvSpPr>
          <p:cNvPr id="49156" name="Content Placeholder 13">
            <a:extLst>
              <a:ext uri="{FF2B5EF4-FFF2-40B4-BE49-F238E27FC236}">
                <a16:creationId xmlns:a16="http://schemas.microsoft.com/office/drawing/2014/main" id="{9EE235C2-CD5A-4945-9CFA-6674A98B426C}"/>
              </a:ext>
            </a:extLst>
          </p:cNvPr>
          <p:cNvSpPr>
            <a:spLocks noGrp="1"/>
          </p:cNvSpPr>
          <p:nvPr>
            <p:ph sz="half" idx="4294967295"/>
          </p:nvPr>
        </p:nvSpPr>
        <p:spPr>
          <a:xfrm>
            <a:off x="0" y="1828800"/>
            <a:ext cx="8458200" cy="4724400"/>
          </a:xfrm>
        </p:spPr>
        <p:txBody>
          <a:bodyPr vert="horz" lIns="91440" tIns="45720" rIns="91440" bIns="45720" rtlCol="0" anchor="t">
            <a:normAutofit/>
          </a:bodyPr>
          <a:lstStyle/>
          <a:p>
            <a:pPr marL="274320" indent="-274320">
              <a:buFont typeface="Wingdings 3" charset="2"/>
              <a:buChar char=""/>
              <a:defRPr/>
            </a:pPr>
            <a:r>
              <a:rPr lang="en-US" altLang="en-US" dirty="0">
                <a:solidFill>
                  <a:schemeClr val="tx1">
                    <a:lumMod val="75000"/>
                    <a:lumOff val="25000"/>
                  </a:schemeClr>
                </a:solidFill>
              </a:rPr>
              <a:t>HOPE scholarship is determined by the calculation of </a:t>
            </a:r>
            <a:r>
              <a:rPr lang="en-US" altLang="en-US" u="sng" dirty="0">
                <a:solidFill>
                  <a:schemeClr val="tx1">
                    <a:lumMod val="75000"/>
                    <a:lumOff val="25000"/>
                  </a:schemeClr>
                </a:solidFill>
              </a:rPr>
              <a:t>all</a:t>
            </a:r>
            <a:r>
              <a:rPr lang="en-US" altLang="en-US" dirty="0">
                <a:solidFill>
                  <a:schemeClr val="tx1">
                    <a:lumMod val="75000"/>
                    <a:lumOff val="25000"/>
                  </a:schemeClr>
                </a:solidFill>
              </a:rPr>
              <a:t> academic core and academic elective courses that the student has taken and completed (grades 9-12). </a:t>
            </a:r>
          </a:p>
          <a:p>
            <a:pPr marL="274320" indent="-274320" eaLnBrk="1" fontAlgn="auto" hangingPunct="1">
              <a:spcAft>
                <a:spcPts val="0"/>
              </a:spcAft>
              <a:buFont typeface="Wingdings 3" charset="2"/>
              <a:buChar char=""/>
              <a:defRPr/>
            </a:pPr>
            <a:r>
              <a:rPr lang="en-US" altLang="en-US" b="1" dirty="0">
                <a:solidFill>
                  <a:schemeClr val="tx1">
                    <a:lumMod val="75000"/>
                    <a:lumOff val="25000"/>
                  </a:schemeClr>
                </a:solidFill>
              </a:rPr>
              <a:t>No </a:t>
            </a:r>
            <a:r>
              <a:rPr lang="en-US" altLang="en-US" dirty="0">
                <a:solidFill>
                  <a:schemeClr val="tx1">
                    <a:lumMod val="75000"/>
                    <a:lumOff val="25000"/>
                  </a:schemeClr>
                </a:solidFill>
              </a:rPr>
              <a:t>high school classes taken in </a:t>
            </a:r>
            <a:r>
              <a:rPr lang="en-US" altLang="en-US" b="1" dirty="0">
                <a:solidFill>
                  <a:schemeClr val="tx1">
                    <a:lumMod val="75000"/>
                    <a:lumOff val="25000"/>
                  </a:schemeClr>
                </a:solidFill>
              </a:rPr>
              <a:t>middle school </a:t>
            </a:r>
            <a:r>
              <a:rPr lang="en-US" altLang="en-US" dirty="0">
                <a:solidFill>
                  <a:schemeClr val="tx1">
                    <a:lumMod val="75000"/>
                    <a:lumOff val="25000"/>
                  </a:schemeClr>
                </a:solidFill>
              </a:rPr>
              <a:t>are used in the calculation.</a:t>
            </a:r>
          </a:p>
          <a:p>
            <a:pPr marL="274320" indent="-274320" eaLnBrk="1" fontAlgn="auto" hangingPunct="1">
              <a:spcAft>
                <a:spcPts val="0"/>
              </a:spcAft>
              <a:buFont typeface="Wingdings 3" charset="2"/>
              <a:buChar char=""/>
              <a:defRPr/>
            </a:pPr>
            <a:r>
              <a:rPr lang="en-US" altLang="en-US" dirty="0">
                <a:solidFill>
                  <a:schemeClr val="tx1">
                    <a:lumMod val="75000"/>
                    <a:lumOff val="25000"/>
                  </a:schemeClr>
                </a:solidFill>
              </a:rPr>
              <a:t>Both passing and failing grades in the core courses are part of the overall GPA calculation.</a:t>
            </a:r>
          </a:p>
          <a:p>
            <a:pPr marL="274320" indent="-274320" eaLnBrk="1" fontAlgn="auto" hangingPunct="1">
              <a:spcAft>
                <a:spcPts val="0"/>
              </a:spcAft>
              <a:buFont typeface="Wingdings 3" charset="2"/>
              <a:buChar char=""/>
              <a:defRPr/>
            </a:pPr>
            <a:endParaRPr lang="en-US" altLang="en-US" dirty="0">
              <a:solidFill>
                <a:schemeClr val="tx1">
                  <a:lumMod val="75000"/>
                  <a:lumOff val="25000"/>
                </a:schemeClr>
              </a:solidFill>
            </a:endParaRPr>
          </a:p>
          <a:p>
            <a:pPr marL="0" indent="0" algn="ctr">
              <a:buNone/>
              <a:defRPr/>
            </a:pPr>
            <a:r>
              <a:rPr lang="en-US" altLang="en-US" dirty="0">
                <a:solidFill>
                  <a:schemeClr val="tx1">
                    <a:lumMod val="75000"/>
                    <a:lumOff val="25000"/>
                  </a:schemeClr>
                </a:solidFill>
              </a:rPr>
              <a:t>NOW, NOT LATER, IS THE TIME TO FOCUS ON ACADEMIC GPA! </a:t>
            </a:r>
            <a:r>
              <a:rPr lang="en-US" altLang="en-US" u="sng" dirty="0">
                <a:solidFill>
                  <a:schemeClr val="tx1">
                    <a:lumMod val="75000"/>
                    <a:lumOff val="25000"/>
                  </a:schemeClr>
                </a:solidFill>
              </a:rPr>
              <a:t>IT’S HARD TO BRING UP A GPA…EASY TO BRING IT DOWN. </a:t>
            </a:r>
          </a:p>
          <a:p>
            <a:pPr marL="0" indent="0" algn="ctr" eaLnBrk="1" fontAlgn="auto" hangingPunct="1">
              <a:spcAft>
                <a:spcPts val="0"/>
              </a:spcAft>
              <a:buNone/>
              <a:defRPr/>
            </a:pPr>
            <a:endParaRPr lang="en-US" altLang="en-US" u="sng" dirty="0">
              <a:solidFill>
                <a:schemeClr val="tx1">
                  <a:lumMod val="75000"/>
                  <a:lumOff val="25000"/>
                </a:schemeClr>
              </a:solidFill>
            </a:endParaRPr>
          </a:p>
          <a:p>
            <a:pPr marL="274320" indent="-274320" eaLnBrk="1" fontAlgn="auto" hangingPunct="1">
              <a:spcAft>
                <a:spcPts val="0"/>
              </a:spcAft>
              <a:buFont typeface="Wingdings 3" charset="2"/>
              <a:buChar char=""/>
              <a:defRPr/>
            </a:pPr>
            <a:endParaRPr lang="en-US" altLang="en-US" sz="1600" b="1" dirty="0">
              <a:solidFill>
                <a:schemeClr val="tx1">
                  <a:lumMod val="75000"/>
                  <a:lumOff val="25000"/>
                </a:schemeClr>
              </a:solidFill>
            </a:endParaRPr>
          </a:p>
          <a:p>
            <a:pPr marL="274320" indent="-274320" eaLnBrk="1" fontAlgn="auto" hangingPunct="1">
              <a:spcAft>
                <a:spcPts val="0"/>
              </a:spcAft>
              <a:buFont typeface="Wingdings 3" charset="2"/>
              <a:buChar char=""/>
              <a:defRPr/>
            </a:pPr>
            <a:endParaRPr lang="en-US" altLang="en-US" sz="2000" b="1" dirty="0">
              <a:solidFill>
                <a:schemeClr val="tx1">
                  <a:lumMod val="75000"/>
                  <a:lumOff val="25000"/>
                </a:schemeClr>
              </a:solidFill>
            </a:endParaRPr>
          </a:p>
          <a:p>
            <a:pPr marL="274320" indent="-274320" eaLnBrk="1" fontAlgn="auto" hangingPunct="1">
              <a:spcAft>
                <a:spcPts val="0"/>
              </a:spcAft>
              <a:buFontTx/>
              <a:buNone/>
              <a:defRPr/>
            </a:pPr>
            <a:endParaRPr lang="en-US" altLang="en-US" sz="2000" b="1" dirty="0">
              <a:solidFill>
                <a:schemeClr val="tx1">
                  <a:lumMod val="75000"/>
                  <a:lumOff val="25000"/>
                </a:schemeClr>
              </a:solidFill>
            </a:endParaRPr>
          </a:p>
        </p:txBody>
      </p:sp>
      <p:pic>
        <p:nvPicPr>
          <p:cNvPr id="31749" name="Picture 1">
            <a:extLst>
              <a:ext uri="{FF2B5EF4-FFF2-40B4-BE49-F238E27FC236}">
                <a16:creationId xmlns:a16="http://schemas.microsoft.com/office/drawing/2014/main" id="{16A141CF-9267-41ED-A617-3BBD2CCC6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46050"/>
            <a:ext cx="12668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357A-E050-0155-97F6-8FC57F8C7AB7}"/>
              </a:ext>
            </a:extLst>
          </p:cNvPr>
          <p:cNvSpPr>
            <a:spLocks noGrp="1"/>
          </p:cNvSpPr>
          <p:nvPr>
            <p:ph type="title"/>
          </p:nvPr>
        </p:nvSpPr>
        <p:spPr/>
        <p:txBody>
          <a:bodyPr/>
          <a:lstStyle/>
          <a:p>
            <a:r>
              <a:rPr lang="en-US"/>
              <a:t>GAFutures.org</a:t>
            </a:r>
          </a:p>
        </p:txBody>
      </p:sp>
      <p:sp>
        <p:nvSpPr>
          <p:cNvPr id="3" name="Content Placeholder 2">
            <a:extLst>
              <a:ext uri="{FF2B5EF4-FFF2-40B4-BE49-F238E27FC236}">
                <a16:creationId xmlns:a16="http://schemas.microsoft.com/office/drawing/2014/main" id="{C524D971-0489-4AD6-5AE7-9170CFC75ECD}"/>
              </a:ext>
            </a:extLst>
          </p:cNvPr>
          <p:cNvSpPr>
            <a:spLocks noGrp="1"/>
          </p:cNvSpPr>
          <p:nvPr>
            <p:ph idx="1"/>
          </p:nvPr>
        </p:nvSpPr>
        <p:spPr/>
        <p:txBody>
          <a:bodyPr vert="horz" lIns="91440" tIns="45720" rIns="91440" bIns="45720" rtlCol="0" anchor="t">
            <a:normAutofit/>
          </a:bodyPr>
          <a:lstStyle/>
          <a:p>
            <a:r>
              <a:rPr lang="en-US"/>
              <a:t>To check your current HOPE Scholarship progress, create an account on GAFutures.org</a:t>
            </a:r>
          </a:p>
          <a:p>
            <a:r>
              <a:rPr lang="en-US"/>
              <a:t>Spend time on the site learning about how you qualify for the HOPE Scholarship, HOPE Grant and other ways to pay for college.</a:t>
            </a:r>
          </a:p>
          <a:p>
            <a:r>
              <a:rPr lang="en-US"/>
              <a:t>The site covers how to search for careers, colleges request transcript, and much more!</a:t>
            </a:r>
          </a:p>
          <a:p>
            <a:endParaRPr lang="en-US"/>
          </a:p>
        </p:txBody>
      </p:sp>
    </p:spTree>
    <p:extLst>
      <p:ext uri="{BB962C8B-B14F-4D97-AF65-F5344CB8AC3E}">
        <p14:creationId xmlns:p14="http://schemas.microsoft.com/office/powerpoint/2010/main" val="427774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9801-EC25-C33A-E0C9-65CA64F032C0}"/>
              </a:ext>
            </a:extLst>
          </p:cNvPr>
          <p:cNvSpPr>
            <a:spLocks noGrp="1"/>
          </p:cNvSpPr>
          <p:nvPr>
            <p:ph type="title"/>
          </p:nvPr>
        </p:nvSpPr>
        <p:spPr/>
        <p:txBody>
          <a:bodyPr/>
          <a:lstStyle/>
          <a:p>
            <a:r>
              <a:rPr lang="en-US" dirty="0"/>
              <a:t>Work Base Learning (11</a:t>
            </a:r>
            <a:r>
              <a:rPr lang="en-US" baseline="30000" dirty="0"/>
              <a:t>th</a:t>
            </a:r>
            <a:r>
              <a:rPr lang="en-US" dirty="0"/>
              <a:t> and 12</a:t>
            </a:r>
            <a:r>
              <a:rPr lang="en-US" baseline="30000" dirty="0"/>
              <a:t>th</a:t>
            </a:r>
            <a:r>
              <a:rPr lang="en-US" dirty="0"/>
              <a:t> Grade Only)</a:t>
            </a:r>
          </a:p>
        </p:txBody>
      </p:sp>
      <p:pic>
        <p:nvPicPr>
          <p:cNvPr id="5" name="Picture 4">
            <a:extLst>
              <a:ext uri="{FF2B5EF4-FFF2-40B4-BE49-F238E27FC236}">
                <a16:creationId xmlns:a16="http://schemas.microsoft.com/office/drawing/2014/main" id="{A80870AF-E0B4-B121-D1E7-6D0A0B536DD3}"/>
              </a:ext>
            </a:extLst>
          </p:cNvPr>
          <p:cNvPicPr>
            <a:picLocks noChangeAspect="1"/>
          </p:cNvPicPr>
          <p:nvPr/>
        </p:nvPicPr>
        <p:blipFill>
          <a:blip r:embed="rId2"/>
          <a:stretch>
            <a:fillRect/>
          </a:stretch>
        </p:blipFill>
        <p:spPr>
          <a:xfrm>
            <a:off x="1397058" y="2433099"/>
            <a:ext cx="5165695" cy="3896139"/>
          </a:xfrm>
          <a:prstGeom prst="rect">
            <a:avLst/>
          </a:prstGeom>
        </p:spPr>
      </p:pic>
      <p:sp>
        <p:nvSpPr>
          <p:cNvPr id="7" name="Content Placeholder 6">
            <a:extLst>
              <a:ext uri="{FF2B5EF4-FFF2-40B4-BE49-F238E27FC236}">
                <a16:creationId xmlns:a16="http://schemas.microsoft.com/office/drawing/2014/main" id="{873D03AC-D505-9382-CE68-1BE829DC0833}"/>
              </a:ext>
            </a:extLst>
          </p:cNvPr>
          <p:cNvSpPr>
            <a:spLocks noGrp="1"/>
          </p:cNvSpPr>
          <p:nvPr>
            <p:ph idx="1"/>
          </p:nvPr>
        </p:nvSpPr>
        <p:spPr>
          <a:xfrm>
            <a:off x="533400" y="2336873"/>
            <a:ext cx="7298635" cy="3599316"/>
          </a:xfrm>
        </p:spPr>
        <p:txBody>
          <a:bodyPr/>
          <a:lstStyle/>
          <a:p>
            <a:pPr marL="0" indent="0">
              <a:buNone/>
            </a:pPr>
            <a:r>
              <a:rPr lang="en-US" dirty="0"/>
              <a:t>  </a:t>
            </a:r>
          </a:p>
        </p:txBody>
      </p:sp>
    </p:spTree>
    <p:extLst>
      <p:ext uri="{BB962C8B-B14F-4D97-AF65-F5344CB8AC3E}">
        <p14:creationId xmlns:p14="http://schemas.microsoft.com/office/powerpoint/2010/main" val="45426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5B4-FEB6-AC21-E809-F502BD330F7D}"/>
              </a:ext>
            </a:extLst>
          </p:cNvPr>
          <p:cNvSpPr>
            <a:spLocks noGrp="1"/>
          </p:cNvSpPr>
          <p:nvPr>
            <p:ph type="title"/>
          </p:nvPr>
        </p:nvSpPr>
        <p:spPr>
          <a:xfrm>
            <a:off x="531639" y="753228"/>
            <a:ext cx="6896534" cy="1173226"/>
          </a:xfrm>
        </p:spPr>
        <p:txBody>
          <a:bodyPr>
            <a:normAutofit fontScale="90000"/>
          </a:bodyPr>
          <a:lstStyle/>
          <a:p>
            <a:r>
              <a:rPr lang="en-US" dirty="0"/>
              <a:t>Junior/Senior Year Regular Decision or Early Action College Applications </a:t>
            </a:r>
          </a:p>
        </p:txBody>
      </p:sp>
      <p:sp>
        <p:nvSpPr>
          <p:cNvPr id="3" name="TextBox 2">
            <a:extLst>
              <a:ext uri="{FF2B5EF4-FFF2-40B4-BE49-F238E27FC236}">
                <a16:creationId xmlns:a16="http://schemas.microsoft.com/office/drawing/2014/main" id="{75498D5B-49F6-B3AA-341C-FC09E96E4770}"/>
              </a:ext>
            </a:extLst>
          </p:cNvPr>
          <p:cNvSpPr txBox="1"/>
          <p:nvPr/>
        </p:nvSpPr>
        <p:spPr>
          <a:xfrm>
            <a:off x="292963" y="2215154"/>
            <a:ext cx="8398276" cy="5093702"/>
          </a:xfrm>
          <a:prstGeom prst="rect">
            <a:avLst/>
          </a:prstGeom>
          <a:noFill/>
        </p:spPr>
        <p:txBody>
          <a:bodyPr wrap="square" lIns="91440" tIns="45720" rIns="91440" bIns="45720" rtlCol="0" anchor="t">
            <a:spAutoFit/>
          </a:bodyPr>
          <a:lstStyle/>
          <a:p>
            <a:r>
              <a:rPr lang="en-US" sz="2800" dirty="0"/>
              <a:t>Considering early actions for college applications?</a:t>
            </a:r>
          </a:p>
          <a:p>
            <a:pPr marL="285750" indent="-285750">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b="1" dirty="0"/>
              <a:t>Common App opens on August 1</a:t>
            </a:r>
            <a:r>
              <a:rPr lang="en-US" b="1" baseline="30000" dirty="0"/>
              <a:t>st</a:t>
            </a:r>
            <a:r>
              <a:rPr lang="en-US" b="1" dirty="0"/>
              <a:t> (</a:t>
            </a:r>
            <a:r>
              <a:rPr lang="en-US" dirty="0"/>
              <a:t>Commonapp.org) typically closes in October for early action at some colleges</a:t>
            </a:r>
          </a:p>
          <a:p>
            <a:pPr marL="285750" indent="-285750">
              <a:lnSpc>
                <a:spcPct val="150000"/>
              </a:lnSpc>
              <a:buFont typeface="Arial" panose="020B0604020202020204" pitchFamily="34" charset="0"/>
              <a:buChar char="•"/>
            </a:pPr>
            <a:r>
              <a:rPr lang="en-US" b="1" dirty="0"/>
              <a:t>Early Action:</a:t>
            </a:r>
            <a:r>
              <a:rPr lang="en-US" dirty="0"/>
              <a:t> Junior year would be the last grades on transcript, ACT/SAT testing complete </a:t>
            </a:r>
          </a:p>
          <a:p>
            <a:pPr marL="285750" indent="-285750">
              <a:lnSpc>
                <a:spcPct val="150000"/>
              </a:lnSpc>
              <a:buFont typeface="Arial" panose="020B0604020202020204" pitchFamily="34" charset="0"/>
              <a:buChar char="•"/>
            </a:pPr>
            <a:r>
              <a:rPr lang="en-US" b="1" dirty="0"/>
              <a:t>Early Action:</a:t>
            </a:r>
            <a:r>
              <a:rPr lang="en-US" dirty="0"/>
              <a:t> Junior year would be the last year for community service, finding your passion for helping others, participating in extracurricular activities, or summer enrichment programs</a:t>
            </a:r>
          </a:p>
          <a:p>
            <a:pPr marL="285750" indent="-285750">
              <a:lnSpc>
                <a:spcPct val="150000"/>
              </a:lnSpc>
              <a:buFont typeface="Arial" panose="020B0604020202020204" pitchFamily="34" charset="0"/>
              <a:buChar char="•"/>
            </a:pPr>
            <a:r>
              <a:rPr lang="en-US" b="1" dirty="0"/>
              <a:t>Early Action:</a:t>
            </a:r>
            <a:r>
              <a:rPr lang="en-US" dirty="0"/>
              <a:t> Competing for college scholarships at the college, need to apply in the fall</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0578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EBA4-4743-0707-AC5B-D49E02BC994C}"/>
              </a:ext>
            </a:extLst>
          </p:cNvPr>
          <p:cNvSpPr>
            <a:spLocks noGrp="1"/>
          </p:cNvSpPr>
          <p:nvPr>
            <p:ph type="title"/>
          </p:nvPr>
        </p:nvSpPr>
        <p:spPr/>
        <p:txBody>
          <a:bodyPr/>
          <a:lstStyle/>
          <a:p>
            <a:r>
              <a:rPr lang="en-US" dirty="0"/>
              <a:t>College Summer Enrichment</a:t>
            </a:r>
          </a:p>
        </p:txBody>
      </p:sp>
      <p:sp>
        <p:nvSpPr>
          <p:cNvPr id="4" name="TextBox 3">
            <a:extLst>
              <a:ext uri="{FF2B5EF4-FFF2-40B4-BE49-F238E27FC236}">
                <a16:creationId xmlns:a16="http://schemas.microsoft.com/office/drawing/2014/main" id="{2D751ABA-A67F-5C91-B635-C670454B19E6}"/>
              </a:ext>
            </a:extLst>
          </p:cNvPr>
          <p:cNvSpPr txBox="1"/>
          <p:nvPr/>
        </p:nvSpPr>
        <p:spPr>
          <a:xfrm>
            <a:off x="531639" y="2343705"/>
            <a:ext cx="8141844" cy="3693319"/>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dirty="0"/>
              <a:t>Consider summer programs at a colleges you are interested in possibly applying for</a:t>
            </a:r>
          </a:p>
          <a:p>
            <a:pPr marL="285750" indent="-285750">
              <a:lnSpc>
                <a:spcPct val="150000"/>
              </a:lnSpc>
              <a:buFont typeface="Arial" panose="020B0604020202020204" pitchFamily="34" charset="0"/>
              <a:buChar char="•"/>
            </a:pPr>
            <a:r>
              <a:rPr lang="en-US" dirty="0"/>
              <a:t>Great way to experience the campus and explore college majors</a:t>
            </a:r>
          </a:p>
          <a:p>
            <a:pPr marL="285750" indent="-285750">
              <a:lnSpc>
                <a:spcPct val="150000"/>
              </a:lnSpc>
              <a:buFont typeface="Arial" panose="020B0604020202020204" pitchFamily="34" charset="0"/>
              <a:buChar char="•"/>
            </a:pPr>
            <a:r>
              <a:rPr lang="en-US" dirty="0"/>
              <a:t>Colleges with amazing summer programs: UGA, Georgia Tech, Auburn, University of Alabama, Naval Academy ect.</a:t>
            </a:r>
          </a:p>
          <a:p>
            <a:pPr marL="285750" indent="-285750">
              <a:lnSpc>
                <a:spcPct val="150000"/>
              </a:lnSpc>
              <a:buFont typeface="Arial" panose="020B0604020202020204" pitchFamily="34" charset="0"/>
              <a:buChar char="•"/>
            </a:pPr>
            <a:r>
              <a:rPr lang="en-US" dirty="0"/>
              <a:t>Summer programs range from STEM to Fine Arts</a:t>
            </a:r>
          </a:p>
          <a:p>
            <a:pPr marL="285750" indent="-285750">
              <a:lnSpc>
                <a:spcPct val="150000"/>
              </a:lnSpc>
              <a:buFont typeface="Arial" panose="020B0604020202020204" pitchFamily="34" charset="0"/>
              <a:buChar char="•"/>
            </a:pPr>
            <a:r>
              <a:rPr lang="en-US" dirty="0"/>
              <a:t>If you want to be an engineer? Examples: Georgia Tech, Auburn, and Boy Scouts of America (STEM Academy)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796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628C48D-120A-43DC-A6F8-C9C85629D739}"/>
              </a:ext>
            </a:extLst>
          </p:cNvPr>
          <p:cNvSpPr>
            <a:spLocks noGrp="1"/>
          </p:cNvSpPr>
          <p:nvPr>
            <p:ph type="title"/>
          </p:nvPr>
        </p:nvSpPr>
        <p:spPr/>
        <p:txBody>
          <a:bodyPr>
            <a:noAutofit/>
          </a:bodyPr>
          <a:lstStyle/>
          <a:p>
            <a:pPr eaLnBrk="1" fontAlgn="auto" hangingPunct="1">
              <a:spcAft>
                <a:spcPts val="0"/>
              </a:spcAft>
              <a:defRPr/>
            </a:pPr>
            <a:r>
              <a:rPr lang="en-US" altLang="en-US" sz="3600">
                <a:solidFill>
                  <a:schemeClr val="tx1"/>
                </a:solidFill>
              </a:rPr>
              <a:t>It’s never too early</a:t>
            </a:r>
            <a:r>
              <a:rPr lang="en-US" altLang="en-US" sz="7200">
                <a:solidFill>
                  <a:schemeClr val="tx1"/>
                </a:solidFill>
              </a:rPr>
              <a:t>…</a:t>
            </a:r>
          </a:p>
        </p:txBody>
      </p:sp>
      <p:sp>
        <p:nvSpPr>
          <p:cNvPr id="75779" name="Content Placeholder 2">
            <a:extLst>
              <a:ext uri="{FF2B5EF4-FFF2-40B4-BE49-F238E27FC236}">
                <a16:creationId xmlns:a16="http://schemas.microsoft.com/office/drawing/2014/main" id="{CD020B10-C8A6-4F5B-B055-0A07A6528BAD}"/>
              </a:ext>
            </a:extLst>
          </p:cNvPr>
          <p:cNvSpPr>
            <a:spLocks noGrp="1"/>
          </p:cNvSpPr>
          <p:nvPr>
            <p:ph idx="1"/>
          </p:nvPr>
        </p:nvSpPr>
        <p:spPr/>
        <p:txBody>
          <a:bodyPr vert="horz" lIns="91440" tIns="45720" rIns="91440" bIns="45720" rtlCol="0" anchor="t">
            <a:normAutofit/>
          </a:bodyPr>
          <a:lstStyle/>
          <a:p>
            <a:pPr marL="0" indent="0" algn="ctr" eaLnBrk="1" fontAlgn="auto" hangingPunct="1">
              <a:spcAft>
                <a:spcPts val="0"/>
              </a:spcAft>
              <a:buFont typeface="Wingdings" panose="05000000000000000000" pitchFamily="2" charset="2"/>
              <a:buNone/>
              <a:defRPr/>
            </a:pPr>
            <a:endParaRPr lang="en-US" altLang="en-US" sz="1800"/>
          </a:p>
          <a:p>
            <a:pPr marL="0" indent="0" eaLnBrk="1" fontAlgn="auto" hangingPunct="1">
              <a:spcAft>
                <a:spcPts val="0"/>
              </a:spcAft>
              <a:buFont typeface="Wingdings" panose="05000000000000000000" pitchFamily="2" charset="2"/>
              <a:buNone/>
              <a:defRPr/>
            </a:pPr>
            <a:r>
              <a:rPr lang="en-US" altLang="en-US" sz="2000" dirty="0"/>
              <a:t>Spend time on the SPHS Counselor’s website:</a:t>
            </a:r>
          </a:p>
          <a:p>
            <a:pPr marL="0" indent="0" eaLnBrk="1" fontAlgn="auto" hangingPunct="1">
              <a:spcAft>
                <a:spcPts val="0"/>
              </a:spcAft>
              <a:buFont typeface="Wingdings" panose="05000000000000000000" pitchFamily="2" charset="2"/>
              <a:buNone/>
              <a:defRPr/>
            </a:pPr>
            <a:r>
              <a:rPr lang="en-US" altLang="en-US" sz="4000" dirty="0"/>
              <a:t>Counselingsphs.weebly.com</a:t>
            </a:r>
          </a:p>
          <a:p>
            <a:pPr marL="0" indent="0" eaLnBrk="1" fontAlgn="auto" hangingPunct="1">
              <a:spcAft>
                <a:spcPts val="0"/>
              </a:spcAft>
              <a:buFont typeface="Wingdings" panose="05000000000000000000" pitchFamily="2" charset="2"/>
              <a:buNone/>
              <a:defRPr/>
            </a:pPr>
            <a:endParaRPr lang="en-US" altLang="en-US" sz="2000"/>
          </a:p>
          <a:p>
            <a:pPr marL="0" indent="0">
              <a:buNone/>
              <a:defRPr/>
            </a:pPr>
            <a:endParaRPr lang="en-US" altLang="en-US" sz="2000" dirty="0"/>
          </a:p>
          <a:p>
            <a:pPr marL="0" indent="0" eaLnBrk="1" fontAlgn="auto" hangingPunct="1">
              <a:spcAft>
                <a:spcPts val="0"/>
              </a:spcAft>
              <a:buFont typeface="Wingdings" panose="05000000000000000000" pitchFamily="2" charset="2"/>
              <a:buNone/>
              <a:defRPr/>
            </a:pPr>
            <a:endParaRPr lang="en-US" altLang="en-US" sz="2000"/>
          </a:p>
          <a:p>
            <a:pPr marL="0" indent="0" algn="ctr" eaLnBrk="1" fontAlgn="auto" hangingPunct="1">
              <a:spcAft>
                <a:spcPts val="0"/>
              </a:spcAft>
              <a:buFont typeface="Wingdings" panose="05000000000000000000" pitchFamily="2" charset="2"/>
              <a:buNone/>
              <a:defRPr/>
            </a:pPr>
            <a:endParaRPr lang="en-US" altLang="en-US" sz="2000"/>
          </a:p>
          <a:p>
            <a:pPr marL="0" indent="0" algn="ctr" eaLnBrk="1" fontAlgn="auto" hangingPunct="1">
              <a:spcAft>
                <a:spcPts val="0"/>
              </a:spcAft>
              <a:buFont typeface="Wingdings" panose="05000000000000000000" pitchFamily="2" charset="2"/>
              <a:buNone/>
              <a:defRPr/>
            </a:pPr>
            <a:endParaRPr lang="en-US" altLang="en-US"/>
          </a:p>
          <a:p>
            <a:pPr marL="0" indent="0" eaLnBrk="1" fontAlgn="auto" hangingPunct="1">
              <a:spcAft>
                <a:spcPts val="0"/>
              </a:spcAft>
              <a:buFont typeface="Wingdings" panose="05000000000000000000" pitchFamily="2" charset="2"/>
              <a:buNone/>
              <a:defRPr/>
            </a:pPr>
            <a:endParaRPr lang="en-US" altLang="en-US" sz="2800"/>
          </a:p>
          <a:p>
            <a:pPr marL="274320" indent="-274320" eaLnBrk="1" fontAlgn="auto" hangingPunct="1">
              <a:spcAft>
                <a:spcPts val="0"/>
              </a:spcAft>
              <a:buFont typeface="Wingdings"/>
              <a:buChar char=""/>
              <a:defRPr/>
            </a:pPr>
            <a:endParaRPr lang="en-US" altLang="en-US" sz="2800"/>
          </a:p>
          <a:p>
            <a:pPr marL="0" indent="0" eaLnBrk="1" fontAlgn="auto" hangingPunct="1">
              <a:spcAft>
                <a:spcPts val="0"/>
              </a:spcAft>
              <a:buFont typeface="Wingdings"/>
              <a:buNone/>
              <a:defRPr/>
            </a:pPr>
            <a:endParaRPr lang="en-US" altLang="en-US" sz="2800"/>
          </a:p>
          <a:p>
            <a:pPr marL="0" indent="0" eaLnBrk="1" fontAlgn="auto" hangingPunct="1">
              <a:spcAft>
                <a:spcPts val="0"/>
              </a:spcAft>
              <a:buFont typeface="Wingdings"/>
              <a:buNone/>
              <a:defRPr/>
            </a:pPr>
            <a:endParaRPr lang="en-US"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20F3-BED6-B33A-FEC0-EE19FEEE6370}"/>
              </a:ext>
            </a:extLst>
          </p:cNvPr>
          <p:cNvSpPr>
            <a:spLocks noGrp="1"/>
          </p:cNvSpPr>
          <p:nvPr>
            <p:ph type="title"/>
          </p:nvPr>
        </p:nvSpPr>
        <p:spPr>
          <a:xfrm>
            <a:off x="457200" y="304800"/>
            <a:ext cx="7620000" cy="1752600"/>
          </a:xfrm>
        </p:spPr>
        <p:txBody>
          <a:bodyPr>
            <a:noAutofit/>
          </a:bodyPr>
          <a:lstStyle/>
          <a:p>
            <a:pPr algn="ctr"/>
            <a:r>
              <a:rPr lang="en-US" sz="4400"/>
              <a:t>Thank you for coming out! </a:t>
            </a:r>
          </a:p>
        </p:txBody>
      </p:sp>
      <p:sp>
        <p:nvSpPr>
          <p:cNvPr id="3" name="Content Placeholder 2">
            <a:extLst>
              <a:ext uri="{FF2B5EF4-FFF2-40B4-BE49-F238E27FC236}">
                <a16:creationId xmlns:a16="http://schemas.microsoft.com/office/drawing/2014/main" id="{3C076C4A-93AA-7F8F-1FD7-BCBEE9CD1C3B}"/>
              </a:ext>
            </a:extLst>
          </p:cNvPr>
          <p:cNvSpPr>
            <a:spLocks noGrp="1"/>
          </p:cNvSpPr>
          <p:nvPr>
            <p:ph idx="1"/>
          </p:nvPr>
        </p:nvSpPr>
        <p:spPr>
          <a:xfrm>
            <a:off x="457200" y="1524000"/>
            <a:ext cx="7467600" cy="4949952"/>
          </a:xfrm>
        </p:spPr>
        <p:txBody>
          <a:bodyPr vert="horz" lIns="91440" tIns="45720" rIns="91440" bIns="45720" rtlCol="0" anchor="t">
            <a:normAutofit/>
          </a:bodyPr>
          <a:lstStyle/>
          <a:p>
            <a:endParaRPr lang="en-US" dirty="0"/>
          </a:p>
          <a:p>
            <a:pPr marL="0" indent="0" algn="ctr">
              <a:buNone/>
            </a:pPr>
            <a:r>
              <a:rPr lang="en-US" sz="2800" dirty="0"/>
              <a:t>Please do not hesitate to reach out to your student’s counselor. </a:t>
            </a:r>
          </a:p>
          <a:p>
            <a:pPr algn="ctr"/>
            <a:endParaRPr lang="en-US" sz="2800" dirty="0"/>
          </a:p>
          <a:p>
            <a:r>
              <a:rPr lang="en-US" sz="2800" dirty="0"/>
              <a:t>A-Bal, T-Z  Mrs. Ayanna Clarke-Daniel</a:t>
            </a:r>
          </a:p>
          <a:p>
            <a:r>
              <a:rPr lang="en-US" sz="2800" dirty="0"/>
              <a:t>Ban-D Mrs. Christie Hightower</a:t>
            </a:r>
          </a:p>
          <a:p>
            <a:r>
              <a:rPr lang="en-US" sz="2800" dirty="0"/>
              <a:t>E-H Ms. Kirstie Mosier</a:t>
            </a:r>
          </a:p>
          <a:p>
            <a:r>
              <a:rPr lang="en-US" sz="2800" dirty="0"/>
              <a:t>I-N Mrs. Shannon Allister</a:t>
            </a:r>
          </a:p>
          <a:p>
            <a:r>
              <a:rPr lang="en-US" sz="2800" dirty="0"/>
              <a:t>O-S Mrs. Michelyn Russell</a:t>
            </a:r>
          </a:p>
        </p:txBody>
      </p:sp>
    </p:spTree>
    <p:extLst>
      <p:ext uri="{BB962C8B-B14F-4D97-AF65-F5344CB8AC3E}">
        <p14:creationId xmlns:p14="http://schemas.microsoft.com/office/powerpoint/2010/main" val="177269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326F9-2624-46DA-904D-CF6AADCF22B4}"/>
              </a:ext>
            </a:extLst>
          </p:cNvPr>
          <p:cNvSpPr/>
          <p:nvPr/>
        </p:nvSpPr>
        <p:spPr>
          <a:xfrm>
            <a:off x="0" y="0"/>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01" name="Title 6">
            <a:extLst>
              <a:ext uri="{FF2B5EF4-FFF2-40B4-BE49-F238E27FC236}">
                <a16:creationId xmlns:a16="http://schemas.microsoft.com/office/drawing/2014/main" id="{7EBEA884-DDAD-4562-8AA4-76CB65251A19}"/>
              </a:ext>
            </a:extLst>
          </p:cNvPr>
          <p:cNvSpPr>
            <a:spLocks noGrp="1"/>
          </p:cNvSpPr>
          <p:nvPr>
            <p:ph type="title"/>
          </p:nvPr>
        </p:nvSpPr>
        <p:spPr>
          <a:xfrm>
            <a:off x="0" y="274638"/>
            <a:ext cx="8991600" cy="1143000"/>
          </a:xfrm>
        </p:spPr>
        <p:txBody>
          <a:bodyPr rtlCol="0">
            <a:noAutofit/>
          </a:bodyPr>
          <a:lstStyle/>
          <a:p>
            <a:pPr algn="ctr" eaLnBrk="1" fontAlgn="auto" hangingPunct="1">
              <a:spcAft>
                <a:spcPts val="0"/>
              </a:spcAft>
              <a:defRPr/>
            </a:pPr>
            <a:r>
              <a:rPr lang="en-US" sz="4000">
                <a:solidFill>
                  <a:schemeClr val="tx1"/>
                </a:solidFill>
                <a:effectLst>
                  <a:outerShdw blurRad="38100" dist="38100" dir="2700000" algn="tl">
                    <a:srgbClr val="000000">
                      <a:alpha val="43137"/>
                    </a:srgbClr>
                  </a:outerShdw>
                </a:effectLst>
                <a:latin typeface="+mn-lt"/>
              </a:rPr>
              <a:t>SPHS Counseling program </a:t>
            </a:r>
          </a:p>
        </p:txBody>
      </p:sp>
      <p:sp>
        <p:nvSpPr>
          <p:cNvPr id="14340" name="Content Placeholder 7">
            <a:extLst>
              <a:ext uri="{FF2B5EF4-FFF2-40B4-BE49-F238E27FC236}">
                <a16:creationId xmlns:a16="http://schemas.microsoft.com/office/drawing/2014/main" id="{ABCE3A4B-BE26-47B0-87F3-7D0EAB7BAF37}"/>
              </a:ext>
            </a:extLst>
          </p:cNvPr>
          <p:cNvSpPr>
            <a:spLocks noGrp="1"/>
          </p:cNvSpPr>
          <p:nvPr>
            <p:ph idx="1"/>
          </p:nvPr>
        </p:nvSpPr>
        <p:spPr>
          <a:xfrm>
            <a:off x="457200" y="2057400"/>
            <a:ext cx="7467600" cy="4416425"/>
          </a:xfrm>
        </p:spPr>
        <p:txBody>
          <a:bodyPr/>
          <a:lstStyle/>
          <a:p>
            <a:pPr eaLnBrk="1" hangingPunct="1"/>
            <a:r>
              <a:rPr lang="en-US" altLang="en-US" sz="2800" dirty="0"/>
              <a:t>Supports all students in three life areas:</a:t>
            </a:r>
          </a:p>
          <a:p>
            <a:pPr lvl="1" eaLnBrk="1" hangingPunct="1"/>
            <a:r>
              <a:rPr lang="en-US" altLang="en-US" sz="2800" dirty="0"/>
              <a:t>Academics</a:t>
            </a:r>
          </a:p>
          <a:p>
            <a:pPr lvl="1" eaLnBrk="1" hangingPunct="1"/>
            <a:r>
              <a:rPr lang="en-US" altLang="en-US" sz="2800" dirty="0"/>
              <a:t>College and Career</a:t>
            </a:r>
          </a:p>
          <a:p>
            <a:pPr lvl="1" eaLnBrk="1" hangingPunct="1"/>
            <a:r>
              <a:rPr lang="en-US" altLang="en-US" sz="2800" dirty="0"/>
              <a:t>Personal/Social Emotional</a:t>
            </a:r>
            <a:endParaRPr lang="en-US" alt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323213-72AE-4F3F-8CA6-FFE78110F03B}"/>
              </a:ext>
            </a:extLst>
          </p:cNvPr>
          <p:cNvSpPr/>
          <p:nvPr/>
        </p:nvSpPr>
        <p:spPr>
          <a:xfrm>
            <a:off x="0" y="11113"/>
            <a:ext cx="9144000" cy="1447800"/>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7810" name="Rectangle 2">
            <a:extLst>
              <a:ext uri="{FF2B5EF4-FFF2-40B4-BE49-F238E27FC236}">
                <a16:creationId xmlns:a16="http://schemas.microsoft.com/office/drawing/2014/main" id="{996F8AF3-1ABB-47DD-90EC-E631FB4C5360}"/>
              </a:ext>
            </a:extLst>
          </p:cNvPr>
          <p:cNvSpPr>
            <a:spLocks noGrp="1" noChangeArrowheads="1"/>
          </p:cNvSpPr>
          <p:nvPr>
            <p:ph type="title"/>
          </p:nvPr>
        </p:nvSpPr>
        <p:spPr>
          <a:xfrm>
            <a:off x="228600" y="381000"/>
            <a:ext cx="8382000" cy="1219200"/>
          </a:xfrm>
        </p:spPr>
        <p:txBody>
          <a:bodyPr rtlCol="0">
            <a:noAutofit/>
          </a:bodyPr>
          <a:lstStyle/>
          <a:p>
            <a:pPr algn="ctr" eaLnBrk="1" fontAlgn="auto" hangingPunct="1">
              <a:spcAft>
                <a:spcPts val="0"/>
              </a:spcAft>
              <a:defRPr/>
            </a:pPr>
            <a:r>
              <a:rPr lang="en-US" sz="4800">
                <a:solidFill>
                  <a:schemeClr val="tx1"/>
                </a:solidFill>
                <a:effectLst>
                  <a:outerShdw blurRad="38100" dist="38100" dir="2700000" algn="tl">
                    <a:srgbClr val="000000">
                      <a:alpha val="43137"/>
                    </a:srgbClr>
                  </a:outerShdw>
                </a:effectLst>
                <a:latin typeface="+mn-lt"/>
                <a:ea typeface="You're Gone" pitchFamily="2" charset="-18"/>
                <a:cs typeface="You're Gone" pitchFamily="2" charset="-18"/>
              </a:rPr>
              <a:t>BRIDGE Bill – High School </a:t>
            </a:r>
          </a:p>
        </p:txBody>
      </p:sp>
      <p:sp>
        <p:nvSpPr>
          <p:cNvPr id="15364" name="Rectangle 3">
            <a:extLst>
              <a:ext uri="{FF2B5EF4-FFF2-40B4-BE49-F238E27FC236}">
                <a16:creationId xmlns:a16="http://schemas.microsoft.com/office/drawing/2014/main" id="{424779F1-FD78-4C71-9DED-3C6FFB40B30D}"/>
              </a:ext>
            </a:extLst>
          </p:cNvPr>
          <p:cNvSpPr>
            <a:spLocks noGrp="1" noChangeArrowheads="1"/>
          </p:cNvSpPr>
          <p:nvPr>
            <p:ph idx="1"/>
          </p:nvPr>
        </p:nvSpPr>
        <p:spPr>
          <a:xfrm>
            <a:off x="457200" y="1524000"/>
            <a:ext cx="8229600" cy="4602163"/>
          </a:xfrm>
        </p:spPr>
        <p:txBody>
          <a:bodyPr vert="horz" lIns="91440" tIns="45720" rIns="91440" bIns="45720" rtlCol="0" anchor="t">
            <a:normAutofit fontScale="25000" lnSpcReduction="20000"/>
          </a:bodyPr>
          <a:lstStyle/>
          <a:p>
            <a:pPr marL="274320" indent="-274320" eaLnBrk="1" fontAlgn="auto" hangingPunct="1">
              <a:lnSpc>
                <a:spcPct val="80000"/>
              </a:lnSpc>
              <a:spcAft>
                <a:spcPts val="0"/>
              </a:spcAft>
              <a:buFont typeface="Wingdings"/>
              <a:buChar char=""/>
              <a:defRPr/>
            </a:pPr>
            <a:endParaRPr lang="en-US" altLang="en-US" sz="8000" dirty="0"/>
          </a:p>
          <a:p>
            <a:pPr marL="274320" indent="-274320" eaLnBrk="1" fontAlgn="auto" hangingPunct="1">
              <a:lnSpc>
                <a:spcPct val="80000"/>
              </a:lnSpc>
              <a:spcAft>
                <a:spcPts val="0"/>
              </a:spcAft>
              <a:buFont typeface="Wingdings"/>
              <a:buChar char=""/>
              <a:defRPr/>
            </a:pPr>
            <a:endParaRPr lang="en-US" altLang="en-US" sz="8000" dirty="0">
              <a:latin typeface="+mj-lt"/>
              <a:ea typeface="Verdana" panose="020B0604030504040204" pitchFamily="34" charset="0"/>
              <a:cs typeface="Verdana" panose="020B0604030504040204" pitchFamily="34" charset="0"/>
            </a:endParaRPr>
          </a:p>
          <a:p>
            <a:pPr marL="0" indent="0" eaLnBrk="1" fontAlgn="auto" hangingPunct="1">
              <a:lnSpc>
                <a:spcPct val="80000"/>
              </a:lnSpc>
              <a:spcAft>
                <a:spcPts val="0"/>
              </a:spcAft>
              <a:buNone/>
              <a:defRPr/>
            </a:pPr>
            <a:r>
              <a:rPr lang="en-US" altLang="en-US" sz="8000" dirty="0">
                <a:latin typeface="+mj-lt"/>
                <a:ea typeface="Verdana"/>
                <a:cs typeface="Verdana" panose="020B0604030504040204" pitchFamily="34" charset="0"/>
              </a:rPr>
              <a:t>The following BRIDGE Bill advisement tasks are required to</a:t>
            </a:r>
          </a:p>
          <a:p>
            <a:pPr marL="0" indent="0" eaLnBrk="1" fontAlgn="auto" hangingPunct="1">
              <a:lnSpc>
                <a:spcPct val="80000"/>
              </a:lnSpc>
              <a:spcAft>
                <a:spcPts val="0"/>
              </a:spcAft>
              <a:buNone/>
              <a:defRPr/>
            </a:pPr>
            <a:r>
              <a:rPr lang="en-US" altLang="en-US" sz="8000" dirty="0">
                <a:latin typeface="+mj-lt"/>
                <a:ea typeface="Verdana"/>
                <a:cs typeface="Verdana" panose="020B0604030504040204" pitchFamily="34" charset="0"/>
              </a:rPr>
              <a:t>be completed during high school on the student’s Infinite Campus accounts:</a:t>
            </a:r>
          </a:p>
          <a:p>
            <a:pPr marL="0" indent="0" eaLnBrk="1" fontAlgn="auto" hangingPunct="1">
              <a:lnSpc>
                <a:spcPct val="80000"/>
              </a:lnSpc>
              <a:spcAft>
                <a:spcPts val="0"/>
              </a:spcAft>
              <a:buFont typeface="Wingdings" panose="05000000000000000000" pitchFamily="2" charset="2"/>
              <a:buNone/>
              <a:defRPr/>
            </a:pPr>
            <a:endParaRPr lang="en-US" altLang="en-US" sz="4000" dirty="0">
              <a:latin typeface="+mj-lt"/>
              <a:ea typeface="Verdana" panose="020B0604030504040204" pitchFamily="34" charset="0"/>
              <a:cs typeface="Verdana" panose="020B0604030504040204" pitchFamily="34" charset="0"/>
            </a:endParaRPr>
          </a:p>
          <a:p>
            <a:pPr marL="0" indent="0" eaLnBrk="1" fontAlgn="auto" hangingPunct="1">
              <a:lnSpc>
                <a:spcPct val="80000"/>
              </a:lnSpc>
              <a:spcAft>
                <a:spcPts val="0"/>
              </a:spcAft>
              <a:buFont typeface="Wingdings" panose="05000000000000000000" pitchFamily="2" charset="2"/>
              <a:buNone/>
              <a:defRPr/>
            </a:pPr>
            <a:endParaRPr lang="en-US" altLang="en-US" sz="4000" dirty="0">
              <a:latin typeface="+mj-lt"/>
              <a:ea typeface="Verdana" panose="020B0604030504040204" pitchFamily="34" charset="0"/>
              <a:cs typeface="Verdana" panose="020B0604030504040204" pitchFamily="34" charset="0"/>
            </a:endParaRPr>
          </a:p>
          <a:p>
            <a:pPr marL="0" indent="0" eaLnBrk="1" fontAlgn="auto" hangingPunct="1">
              <a:lnSpc>
                <a:spcPct val="80000"/>
              </a:lnSpc>
              <a:spcAft>
                <a:spcPts val="0"/>
              </a:spcAft>
              <a:buFont typeface="Wingdings" panose="05000000000000000000" pitchFamily="2" charset="2"/>
              <a:buNone/>
              <a:defRPr/>
            </a:pPr>
            <a:r>
              <a:rPr lang="en-US" altLang="en-US" sz="11200" b="1" dirty="0">
                <a:latin typeface="+mj-lt"/>
                <a:ea typeface="Verdana"/>
                <a:cs typeface="Verdana" panose="020B0604030504040204" pitchFamily="34" charset="0"/>
              </a:rPr>
              <a:t>9</a:t>
            </a:r>
            <a:r>
              <a:rPr lang="en-US" altLang="en-US" sz="11200" b="1" baseline="30000" dirty="0">
                <a:latin typeface="+mj-lt"/>
                <a:ea typeface="Verdana"/>
                <a:cs typeface="Verdana" panose="020B0604030504040204" pitchFamily="34" charset="0"/>
              </a:rPr>
              <a:t>th</a:t>
            </a:r>
            <a:r>
              <a:rPr lang="en-US" altLang="en-US" sz="11200" b="1" dirty="0">
                <a:latin typeface="+mj-lt"/>
                <a:ea typeface="Verdana"/>
                <a:cs typeface="Verdana" panose="020B0604030504040204" pitchFamily="34" charset="0"/>
              </a:rPr>
              <a:t> and 10</a:t>
            </a:r>
            <a:r>
              <a:rPr lang="en-US" altLang="en-US" sz="11200" b="1" baseline="30000" dirty="0">
                <a:latin typeface="+mj-lt"/>
                <a:ea typeface="Verdana"/>
                <a:cs typeface="Verdana" panose="020B0604030504040204" pitchFamily="34" charset="0"/>
              </a:rPr>
              <a:t>th</a:t>
            </a:r>
            <a:r>
              <a:rPr lang="en-US" altLang="en-US" sz="11200" b="1" dirty="0">
                <a:latin typeface="+mj-lt"/>
                <a:ea typeface="Verdana"/>
                <a:cs typeface="Verdana" panose="020B0604030504040204" pitchFamily="34" charset="0"/>
              </a:rPr>
              <a:t> Grade:</a:t>
            </a:r>
          </a:p>
          <a:p>
            <a:pPr marL="0" indent="0" eaLnBrk="1" fontAlgn="auto" hangingPunct="1">
              <a:lnSpc>
                <a:spcPct val="80000"/>
              </a:lnSpc>
              <a:spcAft>
                <a:spcPts val="0"/>
              </a:spcAft>
              <a:buFont typeface="Wingdings" panose="05000000000000000000" pitchFamily="2" charset="2"/>
              <a:buNone/>
              <a:defRPr/>
            </a:pPr>
            <a:endParaRPr lang="en-US" altLang="en-US" sz="8000" b="1" u="sng" dirty="0">
              <a:latin typeface="+mj-lt"/>
              <a:ea typeface="Verdana" panose="020B0604030504040204" pitchFamily="34" charset="0"/>
              <a:cs typeface="Verdana" panose="020B0604030504040204" pitchFamily="34" charset="0"/>
            </a:endParaRPr>
          </a:p>
          <a:p>
            <a:pPr>
              <a:lnSpc>
                <a:spcPct val="80000"/>
              </a:lnSpc>
              <a:defRPr/>
            </a:pPr>
            <a:r>
              <a:rPr lang="en-US" altLang="en-US" sz="7700" dirty="0">
                <a:latin typeface="+mj-lt"/>
                <a:ea typeface="Verdana"/>
                <a:cs typeface="Verdana" panose="020B0604030504040204" pitchFamily="34" charset="0"/>
              </a:rPr>
              <a:t>Explore Dual Enrollment options</a:t>
            </a:r>
          </a:p>
          <a:p>
            <a:pPr>
              <a:lnSpc>
                <a:spcPct val="120000"/>
              </a:lnSpc>
              <a:defRPr/>
            </a:pPr>
            <a:r>
              <a:rPr lang="en-US" altLang="en-US" sz="7700" dirty="0">
                <a:latin typeface="+mj-lt"/>
                <a:ea typeface="Verdana"/>
                <a:cs typeface="Verdana" panose="020B0604030504040204" pitchFamily="34" charset="0"/>
              </a:rPr>
              <a:t>Complete the </a:t>
            </a:r>
            <a:r>
              <a:rPr lang="en-US" altLang="en-US" sz="7700" dirty="0" err="1">
                <a:latin typeface="+mj-lt"/>
                <a:ea typeface="Verdana"/>
                <a:cs typeface="Verdana" panose="020B0604030504040204" pitchFamily="34" charset="0"/>
              </a:rPr>
              <a:t>YouScience</a:t>
            </a:r>
            <a:r>
              <a:rPr lang="en-US" altLang="en-US" sz="7700" dirty="0">
                <a:latin typeface="+mj-lt"/>
                <a:ea typeface="Verdana"/>
                <a:cs typeface="Verdana" panose="020B0604030504040204" pitchFamily="34" charset="0"/>
              </a:rPr>
              <a:t> Career Inventory which is an excellent tool in identifying the student’s natural strengths, personality and careers related to these. </a:t>
            </a:r>
          </a:p>
          <a:p>
            <a:pPr>
              <a:lnSpc>
                <a:spcPct val="120000"/>
              </a:lnSpc>
              <a:defRPr/>
            </a:pPr>
            <a:r>
              <a:rPr lang="en-US" altLang="en-US" sz="7700" dirty="0" err="1">
                <a:latin typeface="+mj-lt"/>
                <a:ea typeface="Verdana"/>
                <a:cs typeface="Verdana" panose="020B0604030504040204" pitchFamily="34" charset="0"/>
              </a:rPr>
              <a:t>YouScience</a:t>
            </a:r>
            <a:r>
              <a:rPr lang="en-US" altLang="en-US" sz="7700" dirty="0">
                <a:latin typeface="+mj-lt"/>
                <a:ea typeface="Verdana"/>
                <a:cs typeface="Verdana" panose="020B0604030504040204" pitchFamily="34" charset="0"/>
              </a:rPr>
              <a:t> results are accessed through Infinite Campus (SLDS)</a:t>
            </a:r>
            <a:endParaRPr lang="en-US" altLang="en-US" sz="7700" dirty="0">
              <a:latin typeface="+mj-lt"/>
              <a:ea typeface="Verdana" panose="020B0604030504040204" pitchFamily="34" charset="0"/>
              <a:cs typeface="Verdana" panose="020B0604030504040204" pitchFamily="34" charset="0"/>
            </a:endParaRPr>
          </a:p>
          <a:p>
            <a:pPr>
              <a:lnSpc>
                <a:spcPct val="80000"/>
              </a:lnSpc>
              <a:defRPr/>
            </a:pPr>
            <a:endParaRPr lang="en-US" altLang="en-US" sz="7700" dirty="0">
              <a:latin typeface="+mj-lt"/>
              <a:ea typeface="Verdana"/>
              <a:cs typeface="Verdana" panose="020B0604030504040204" pitchFamily="34" charset="0"/>
            </a:endParaRPr>
          </a:p>
          <a:p>
            <a:pPr marL="366395" lvl="1" indent="0">
              <a:lnSpc>
                <a:spcPct val="80000"/>
              </a:lnSpc>
              <a:buNone/>
              <a:defRPr/>
            </a:pPr>
            <a:r>
              <a:rPr lang="en-US" altLang="en-US" sz="7700" dirty="0">
                <a:latin typeface="+mj-lt"/>
                <a:ea typeface="Verdana"/>
              </a:rPr>
              <a:t>  </a:t>
            </a:r>
          </a:p>
          <a:p>
            <a:pPr marL="366395" lvl="1" indent="0">
              <a:lnSpc>
                <a:spcPct val="80000"/>
              </a:lnSpc>
              <a:buNone/>
              <a:defRPr/>
            </a:pPr>
            <a:endParaRPr lang="en-US" altLang="en-US" sz="7700" u="sng" dirty="0">
              <a:latin typeface="+mj-lt"/>
              <a:ea typeface="Verdana" panose="020B0604030504040204" pitchFamily="34" charset="0"/>
            </a:endParaRPr>
          </a:p>
          <a:p>
            <a:pPr marL="366395" lvl="1" indent="0">
              <a:lnSpc>
                <a:spcPct val="80000"/>
              </a:lnSpc>
              <a:buFont typeface="Wingdings 2" panose="05020102010507070707" pitchFamily="18" charset="2"/>
              <a:buNone/>
              <a:defRPr/>
            </a:pPr>
            <a:endParaRPr lang="en-US" altLang="en-US" sz="4000" b="1" dirty="0">
              <a:latin typeface="+mj-lt"/>
              <a:ea typeface="Verdana" panose="020B0604030504040204" pitchFamily="34" charset="0"/>
            </a:endParaRPr>
          </a:p>
          <a:p>
            <a:pPr marL="274320" indent="-274320">
              <a:lnSpc>
                <a:spcPct val="80000"/>
              </a:lnSpc>
              <a:buFont typeface="Wingdings" panose="05000000000000000000" pitchFamily="2" charset="2"/>
              <a:buNone/>
              <a:defRPr/>
            </a:pPr>
            <a:r>
              <a:rPr lang="en-US" altLang="en-US" sz="4400" b="1" dirty="0">
                <a:latin typeface="+mj-lt"/>
              </a:rPr>
              <a:t>		</a:t>
            </a:r>
          </a:p>
          <a:p>
            <a:pPr marL="640080" lvl="1" indent="-274320">
              <a:lnSpc>
                <a:spcPct val="80000"/>
              </a:lnSpc>
              <a:buFontTx/>
              <a:buNone/>
              <a:defRPr/>
            </a:pPr>
            <a:endParaRPr lang="en-US" altLang="en-US" sz="1800" dirty="0"/>
          </a:p>
          <a:p>
            <a:pPr marL="274320" indent="-274320" eaLnBrk="1" fontAlgn="auto" hangingPunct="1">
              <a:lnSpc>
                <a:spcPct val="80000"/>
              </a:lnSpc>
              <a:spcAft>
                <a:spcPts val="0"/>
              </a:spcAft>
              <a:buFont typeface="Wingdings" panose="05000000000000000000" pitchFamily="2" charset="2"/>
              <a:buNone/>
              <a:defRPr/>
            </a:pPr>
            <a:endParaRPr lang="en-US" altLang="en-US" sz="2000" dirty="0"/>
          </a:p>
          <a:p>
            <a:pPr marL="274320" indent="-274320" eaLnBrk="1" fontAlgn="auto" hangingPunct="1">
              <a:lnSpc>
                <a:spcPct val="80000"/>
              </a:lnSpc>
              <a:spcAft>
                <a:spcPts val="0"/>
              </a:spcAft>
              <a:buFont typeface="Wingdings" panose="05000000000000000000" pitchFamily="2" charset="2"/>
              <a:buNone/>
              <a:defRPr/>
            </a:pPr>
            <a:endParaRPr lang="en-US" altLang="en-US" sz="2000" dirty="0"/>
          </a:p>
        </p:txBody>
      </p:sp>
      <p:pic>
        <p:nvPicPr>
          <p:cNvPr id="2" name="Picture 2">
            <a:extLst>
              <a:ext uri="{FF2B5EF4-FFF2-40B4-BE49-F238E27FC236}">
                <a16:creationId xmlns:a16="http://schemas.microsoft.com/office/drawing/2014/main" id="{C55C91D9-8AF2-70D6-1F86-83811C02FF0C}"/>
              </a:ext>
            </a:extLst>
          </p:cNvPr>
          <p:cNvPicPr>
            <a:picLocks noChangeAspect="1"/>
          </p:cNvPicPr>
          <p:nvPr/>
        </p:nvPicPr>
        <p:blipFill>
          <a:blip r:embed="rId3"/>
          <a:stretch>
            <a:fillRect/>
          </a:stretch>
        </p:blipFill>
        <p:spPr>
          <a:xfrm>
            <a:off x="4896376" y="2827394"/>
            <a:ext cx="2916201" cy="1374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E5F1-0756-8B65-F231-60885EF325FB}"/>
              </a:ext>
            </a:extLst>
          </p:cNvPr>
          <p:cNvSpPr>
            <a:spLocks noGrp="1"/>
          </p:cNvSpPr>
          <p:nvPr>
            <p:ph type="title"/>
          </p:nvPr>
        </p:nvSpPr>
        <p:spPr/>
        <p:txBody>
          <a:bodyPr>
            <a:normAutofit fontScale="90000"/>
          </a:bodyPr>
          <a:lstStyle/>
          <a:p>
            <a:r>
              <a:rPr lang="en-US" dirty="0"/>
              <a:t>Getting to your students </a:t>
            </a:r>
            <a:r>
              <a:rPr lang="en-US" dirty="0" err="1"/>
              <a:t>YouScience</a:t>
            </a:r>
            <a:r>
              <a:rPr lang="en-US" dirty="0"/>
              <a:t> Results in Infinite Campus</a:t>
            </a:r>
          </a:p>
        </p:txBody>
      </p:sp>
      <p:pic>
        <p:nvPicPr>
          <p:cNvPr id="7" name="Picture 6">
            <a:extLst>
              <a:ext uri="{FF2B5EF4-FFF2-40B4-BE49-F238E27FC236}">
                <a16:creationId xmlns:a16="http://schemas.microsoft.com/office/drawing/2014/main" id="{1103703E-D031-6504-B13F-4CC84761E9E5}"/>
              </a:ext>
            </a:extLst>
          </p:cNvPr>
          <p:cNvPicPr>
            <a:picLocks noChangeAspect="1"/>
          </p:cNvPicPr>
          <p:nvPr/>
        </p:nvPicPr>
        <p:blipFill>
          <a:blip r:embed="rId2"/>
          <a:stretch>
            <a:fillRect/>
          </a:stretch>
        </p:blipFill>
        <p:spPr>
          <a:xfrm>
            <a:off x="5022507" y="2697679"/>
            <a:ext cx="3433772" cy="1172104"/>
          </a:xfrm>
          <a:prstGeom prst="rect">
            <a:avLst/>
          </a:prstGeom>
        </p:spPr>
      </p:pic>
      <p:pic>
        <p:nvPicPr>
          <p:cNvPr id="9" name="Picture 8">
            <a:extLst>
              <a:ext uri="{FF2B5EF4-FFF2-40B4-BE49-F238E27FC236}">
                <a16:creationId xmlns:a16="http://schemas.microsoft.com/office/drawing/2014/main" id="{9A6FE86C-A213-B538-4851-14FACDBFE9AF}"/>
              </a:ext>
            </a:extLst>
          </p:cNvPr>
          <p:cNvPicPr>
            <a:picLocks noChangeAspect="1"/>
          </p:cNvPicPr>
          <p:nvPr/>
        </p:nvPicPr>
        <p:blipFill>
          <a:blip r:embed="rId3"/>
          <a:stretch>
            <a:fillRect/>
          </a:stretch>
        </p:blipFill>
        <p:spPr>
          <a:xfrm>
            <a:off x="1094890" y="4498082"/>
            <a:ext cx="3477110" cy="1714739"/>
          </a:xfrm>
          <a:prstGeom prst="rect">
            <a:avLst/>
          </a:prstGeom>
        </p:spPr>
      </p:pic>
      <p:pic>
        <p:nvPicPr>
          <p:cNvPr id="13" name="Content Placeholder 12">
            <a:extLst>
              <a:ext uri="{FF2B5EF4-FFF2-40B4-BE49-F238E27FC236}">
                <a16:creationId xmlns:a16="http://schemas.microsoft.com/office/drawing/2014/main" id="{B071061B-F11A-7B99-EDFB-8B4C2AE6EF04}"/>
              </a:ext>
            </a:extLst>
          </p:cNvPr>
          <p:cNvPicPr>
            <a:picLocks noGrp="1" noChangeAspect="1"/>
          </p:cNvPicPr>
          <p:nvPr>
            <p:ph idx="1"/>
          </p:nvPr>
        </p:nvPicPr>
        <p:blipFill>
          <a:blip r:embed="rId4"/>
          <a:stretch>
            <a:fillRect/>
          </a:stretch>
        </p:blipFill>
        <p:spPr>
          <a:xfrm>
            <a:off x="1140835" y="2189675"/>
            <a:ext cx="1962424" cy="1952898"/>
          </a:xfrm>
        </p:spPr>
      </p:pic>
      <p:pic>
        <p:nvPicPr>
          <p:cNvPr id="15" name="Picture 14">
            <a:extLst>
              <a:ext uri="{FF2B5EF4-FFF2-40B4-BE49-F238E27FC236}">
                <a16:creationId xmlns:a16="http://schemas.microsoft.com/office/drawing/2014/main" id="{5BE9D27C-9B0F-799C-E41F-40241C71E33A}"/>
              </a:ext>
            </a:extLst>
          </p:cNvPr>
          <p:cNvPicPr>
            <a:picLocks noChangeAspect="1"/>
          </p:cNvPicPr>
          <p:nvPr/>
        </p:nvPicPr>
        <p:blipFill>
          <a:blip r:embed="rId5"/>
          <a:stretch>
            <a:fillRect/>
          </a:stretch>
        </p:blipFill>
        <p:spPr>
          <a:xfrm>
            <a:off x="5022507" y="4823761"/>
            <a:ext cx="3598586" cy="1166729"/>
          </a:xfrm>
          <a:prstGeom prst="rect">
            <a:avLst/>
          </a:prstGeom>
        </p:spPr>
      </p:pic>
    </p:spTree>
    <p:extLst>
      <p:ext uri="{BB962C8B-B14F-4D97-AF65-F5344CB8AC3E}">
        <p14:creationId xmlns:p14="http://schemas.microsoft.com/office/powerpoint/2010/main" val="143408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a:extLst>
              <a:ext uri="{FF2B5EF4-FFF2-40B4-BE49-F238E27FC236}">
                <a16:creationId xmlns:a16="http://schemas.microsoft.com/office/drawing/2014/main" id="{F4E8CC4C-894D-420B-B309-5011C235E885}"/>
              </a:ext>
            </a:extLst>
          </p:cNvPr>
          <p:cNvSpPr>
            <a:spLocks noGrp="1"/>
          </p:cNvSpPr>
          <p:nvPr>
            <p:ph type="title"/>
          </p:nvPr>
        </p:nvSpPr>
        <p:spPr>
          <a:xfrm>
            <a:off x="228600" y="457200"/>
            <a:ext cx="8458200" cy="1371600"/>
          </a:xfrm>
        </p:spPr>
        <p:txBody>
          <a:bodyPr rtlCol="0">
            <a:normAutofit/>
          </a:bodyPr>
          <a:lstStyle/>
          <a:p>
            <a:pPr algn="ctr" eaLnBrk="1" fontAlgn="auto" hangingPunct="1">
              <a:spcAft>
                <a:spcPts val="0"/>
              </a:spcAft>
              <a:defRPr/>
            </a:pPr>
            <a:r>
              <a:rPr lang="en-US" sz="4800" b="1">
                <a:highlight>
                  <a:srgbClr val="000000"/>
                </a:highlight>
              </a:rPr>
              <a:t>Diploma Requirements</a:t>
            </a:r>
            <a:br>
              <a:rPr lang="en-US" sz="4800">
                <a:highlight>
                  <a:srgbClr val="000000"/>
                </a:highlight>
              </a:rPr>
            </a:br>
            <a:r>
              <a:rPr lang="en-US" sz="2400" i="1">
                <a:highlight>
                  <a:srgbClr val="000000"/>
                </a:highlight>
              </a:rPr>
              <a:t>Every year we review</a:t>
            </a:r>
          </a:p>
        </p:txBody>
      </p:sp>
      <p:sp>
        <p:nvSpPr>
          <p:cNvPr id="17411" name="Content Placeholder 13">
            <a:extLst>
              <a:ext uri="{FF2B5EF4-FFF2-40B4-BE49-F238E27FC236}">
                <a16:creationId xmlns:a16="http://schemas.microsoft.com/office/drawing/2014/main" id="{255B7616-1622-4279-A504-6B772FD0072F}"/>
              </a:ext>
            </a:extLst>
          </p:cNvPr>
          <p:cNvSpPr>
            <a:spLocks noGrp="1"/>
          </p:cNvSpPr>
          <p:nvPr>
            <p:ph sz="half" idx="1"/>
          </p:nvPr>
        </p:nvSpPr>
        <p:spPr>
          <a:xfrm>
            <a:off x="457200" y="1371600"/>
            <a:ext cx="8229600" cy="5105400"/>
          </a:xfrm>
        </p:spPr>
        <p:txBody>
          <a:bodyPr vert="horz" lIns="91440" tIns="45720" rIns="91440" bIns="45720" rtlCol="0" anchor="t">
            <a:normAutofit fontScale="92500" lnSpcReduction="20000"/>
          </a:bodyPr>
          <a:lstStyle/>
          <a:p>
            <a:pPr marL="274320" indent="-274320" eaLnBrk="1" fontAlgn="auto" hangingPunct="1">
              <a:lnSpc>
                <a:spcPct val="80000"/>
              </a:lnSpc>
              <a:spcAft>
                <a:spcPts val="0"/>
              </a:spcAft>
              <a:buFont typeface="Wingdings"/>
              <a:buChar char=""/>
              <a:defRPr/>
            </a:pPr>
            <a:endParaRPr lang="en-US" altLang="en-US">
              <a:latin typeface="+mj-lt"/>
              <a:ea typeface="Verdana" panose="020B0604030504040204" pitchFamily="34" charset="0"/>
              <a:cs typeface="Verdana" panose="020B0604030504040204" pitchFamily="34" charset="0"/>
            </a:endParaRPr>
          </a:p>
          <a:p>
            <a:pPr marL="274320" indent="-274320" eaLnBrk="1" fontAlgn="auto" hangingPunct="1">
              <a:lnSpc>
                <a:spcPct val="80000"/>
              </a:lnSpc>
              <a:spcAft>
                <a:spcPts val="0"/>
              </a:spcAft>
              <a:buFont typeface="Wingdings"/>
              <a:buChar char=""/>
              <a:defRPr/>
            </a:pPr>
            <a:endParaRPr lang="en-US" altLang="en-US">
              <a:latin typeface="+mj-lt"/>
              <a:ea typeface="Verdana" panose="020B0604030504040204" pitchFamily="34" charset="0"/>
              <a:cs typeface="Verdana" panose="020B0604030504040204" pitchFamily="34" charset="0"/>
            </a:endParaRP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4 Units of English</a:t>
            </a: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4 Units of Science</a:t>
            </a: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4 Units of Mathematics</a:t>
            </a: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3 Units of Social Studies</a:t>
            </a: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3 Units of Career/Technology and/or World Language and/or Fine Arts</a:t>
            </a:r>
          </a:p>
          <a:p>
            <a:pPr marL="274320" indent="-274320">
              <a:lnSpc>
                <a:spcPct val="80000"/>
              </a:lnSpc>
              <a:buFont typeface="Wingdings"/>
              <a:buChar char=""/>
              <a:defRPr/>
            </a:pPr>
            <a:r>
              <a:rPr lang="en-US" altLang="en-US" dirty="0">
                <a:latin typeface="+mj-lt"/>
                <a:ea typeface="Verdana"/>
                <a:cs typeface="Verdana" panose="020B0604030504040204" pitchFamily="34" charset="0"/>
              </a:rPr>
              <a:t>1 Unit of Health &amp; Physical Education/3 Credits of JROTC</a:t>
            </a:r>
            <a:endParaRPr lang="en-US" altLang="en-US" dirty="0">
              <a:latin typeface="+mj-lt"/>
              <a:ea typeface="Verdana" panose="020B0604030504040204" pitchFamily="34" charset="0"/>
              <a:cs typeface="Verdana" panose="020B0604030504040204" pitchFamily="34" charset="0"/>
            </a:endParaRPr>
          </a:p>
          <a:p>
            <a:pPr marL="274320" indent="-274320" eaLnBrk="1" fontAlgn="auto" hangingPunct="1">
              <a:lnSpc>
                <a:spcPct val="80000"/>
              </a:lnSpc>
              <a:spcAft>
                <a:spcPts val="0"/>
              </a:spcAft>
              <a:buFont typeface="Wingdings"/>
              <a:buChar char=""/>
              <a:defRPr/>
            </a:pPr>
            <a:r>
              <a:rPr lang="en-US" altLang="en-US" dirty="0">
                <a:latin typeface="+mj-lt"/>
                <a:ea typeface="Verdana" panose="020B0604030504040204" pitchFamily="34" charset="0"/>
                <a:cs typeface="Verdana" panose="020B0604030504040204" pitchFamily="34" charset="0"/>
              </a:rPr>
              <a:t>4 Units of Electives (minimum)</a:t>
            </a:r>
          </a:p>
          <a:p>
            <a:pPr marL="274320" indent="-274320" eaLnBrk="1" fontAlgn="auto" hangingPunct="1">
              <a:lnSpc>
                <a:spcPct val="80000"/>
              </a:lnSpc>
              <a:spcAft>
                <a:spcPts val="0"/>
              </a:spcAft>
              <a:buFont typeface="Wingdings" panose="05000000000000000000" pitchFamily="2" charset="2"/>
              <a:buNone/>
              <a:defRPr/>
            </a:pPr>
            <a:r>
              <a:rPr lang="en-US" altLang="en-US" dirty="0">
                <a:latin typeface="+mj-lt"/>
                <a:ea typeface="Verdana"/>
                <a:cs typeface="Verdana" panose="020B0604030504040204" pitchFamily="34" charset="0"/>
              </a:rPr>
              <a:t>	</a:t>
            </a:r>
          </a:p>
          <a:p>
            <a:pPr marL="274320" indent="-274320" eaLnBrk="1" fontAlgn="auto" hangingPunct="1">
              <a:lnSpc>
                <a:spcPct val="80000"/>
              </a:lnSpc>
              <a:spcAft>
                <a:spcPts val="0"/>
              </a:spcAft>
              <a:buFont typeface="Wingdings" panose="05000000000000000000" pitchFamily="2" charset="2"/>
              <a:buNone/>
              <a:defRPr/>
            </a:pPr>
            <a:r>
              <a:rPr lang="en-US" altLang="en-US" dirty="0">
                <a:latin typeface="+mj-lt"/>
                <a:ea typeface="Verdana" panose="020B0604030504040204" pitchFamily="34" charset="0"/>
                <a:cs typeface="Verdana" panose="020B0604030504040204" pitchFamily="34" charset="0"/>
              </a:rPr>
              <a:t>	</a:t>
            </a:r>
            <a:r>
              <a:rPr lang="en-US" altLang="en-US" sz="2200" u="sng" dirty="0">
                <a:latin typeface="+mj-lt"/>
                <a:ea typeface="Verdana" panose="020B0604030504040204" pitchFamily="34" charset="0"/>
                <a:cs typeface="Verdana" panose="020B0604030504040204" pitchFamily="34" charset="0"/>
              </a:rPr>
              <a:t>A total of 23 Units</a:t>
            </a:r>
          </a:p>
          <a:p>
            <a:pPr marL="274320" indent="-274320" eaLnBrk="1" fontAlgn="auto" hangingPunct="1">
              <a:lnSpc>
                <a:spcPct val="80000"/>
              </a:lnSpc>
              <a:spcAft>
                <a:spcPts val="0"/>
              </a:spcAft>
              <a:buFont typeface="Wingdings" panose="05000000000000000000" pitchFamily="2" charset="2"/>
              <a:buNone/>
              <a:defRPr/>
            </a:pPr>
            <a:r>
              <a:rPr lang="en-US" altLang="en-US" sz="2200" dirty="0">
                <a:latin typeface="+mj-lt"/>
                <a:ea typeface="Verdana"/>
                <a:cs typeface="Verdana" panose="020B0604030504040204" pitchFamily="34" charset="0"/>
              </a:rPr>
              <a:t>	</a:t>
            </a:r>
          </a:p>
          <a:p>
            <a:pPr marL="274320" indent="-274320">
              <a:lnSpc>
                <a:spcPct val="80000"/>
              </a:lnSpc>
              <a:buNone/>
              <a:defRPr/>
            </a:pPr>
            <a:r>
              <a:rPr lang="en-US" altLang="en-US" sz="2200" dirty="0">
                <a:latin typeface="+mj-lt"/>
                <a:ea typeface="Verdana"/>
                <a:cs typeface="Verdana" panose="020B0604030504040204" pitchFamily="34" charset="0"/>
              </a:rPr>
              <a:t>	</a:t>
            </a:r>
            <a:r>
              <a:rPr lang="en-US" altLang="en-US" sz="2200" u="sng" dirty="0">
                <a:latin typeface="+mj-lt"/>
                <a:ea typeface="Verdana"/>
                <a:cs typeface="Verdana" panose="020B0604030504040204" pitchFamily="34" charset="0"/>
              </a:rPr>
              <a:t>Note:</a:t>
            </a:r>
            <a:r>
              <a:rPr lang="en-US" altLang="en-US" sz="2200" dirty="0">
                <a:latin typeface="+mj-lt"/>
                <a:ea typeface="Verdana"/>
                <a:cs typeface="Verdana" panose="020B0604030504040204" pitchFamily="34" charset="0"/>
              </a:rPr>
              <a:t> </a:t>
            </a:r>
            <a:r>
              <a:rPr lang="en-US" altLang="en-US" sz="2200" b="1" dirty="0">
                <a:latin typeface="+mj-lt"/>
                <a:ea typeface="Verdana"/>
                <a:cs typeface="Verdana" panose="020B0604030504040204" pitchFamily="34" charset="0"/>
              </a:rPr>
              <a:t>World Language</a:t>
            </a:r>
            <a:r>
              <a:rPr lang="en-US" altLang="en-US" sz="2200" dirty="0">
                <a:latin typeface="+mj-lt"/>
                <a:ea typeface="Verdana"/>
                <a:cs typeface="Verdana" panose="020B0604030504040204" pitchFamily="34" charset="0"/>
              </a:rPr>
              <a:t> is </a:t>
            </a:r>
            <a:r>
              <a:rPr lang="en-US" altLang="en-US" sz="2200" b="1" dirty="0">
                <a:latin typeface="+mj-lt"/>
                <a:ea typeface="Verdana"/>
                <a:cs typeface="Verdana" panose="020B0604030504040204" pitchFamily="34" charset="0"/>
              </a:rPr>
              <a:t>not</a:t>
            </a:r>
            <a:r>
              <a:rPr lang="en-US" altLang="en-US" sz="2200" dirty="0">
                <a:latin typeface="+mj-lt"/>
                <a:ea typeface="Verdana"/>
                <a:cs typeface="Verdana" panose="020B0604030504040204" pitchFamily="34" charset="0"/>
              </a:rPr>
              <a:t> required for Graduation </a:t>
            </a:r>
            <a:r>
              <a:rPr lang="en-US" altLang="en-US" sz="2200" b="1" dirty="0">
                <a:latin typeface="+mj-lt"/>
                <a:ea typeface="Verdana"/>
                <a:cs typeface="Verdana" panose="020B0604030504040204" pitchFamily="34" charset="0"/>
              </a:rPr>
              <a:t>BUT </a:t>
            </a:r>
            <a:r>
              <a:rPr lang="en-US" altLang="en-US" sz="2200" dirty="0">
                <a:latin typeface="+mj-lt"/>
                <a:ea typeface="Verdana"/>
                <a:cs typeface="Verdana" panose="020B0604030504040204" pitchFamily="34" charset="0"/>
              </a:rPr>
              <a:t>it is</a:t>
            </a:r>
            <a:endParaRPr lang="en-US" altLang="en-US" sz="2200" dirty="0">
              <a:latin typeface="+mj-lt"/>
              <a:ea typeface="Verdana" panose="020B0604030504040204" pitchFamily="34" charset="0"/>
              <a:cs typeface="Verdana" panose="020B0604030504040204" pitchFamily="34" charset="0"/>
            </a:endParaRPr>
          </a:p>
          <a:p>
            <a:pPr marL="274320" indent="-274320">
              <a:lnSpc>
                <a:spcPct val="80000"/>
              </a:lnSpc>
              <a:buNone/>
              <a:defRPr/>
            </a:pPr>
            <a:r>
              <a:rPr lang="en-US" altLang="en-US" sz="2200" dirty="0">
                <a:latin typeface="+mj-lt"/>
                <a:ea typeface="Verdana"/>
                <a:cs typeface="Verdana" panose="020B0604030504040204" pitchFamily="34" charset="0"/>
              </a:rPr>
              <a:t> required for acceptance into most 4-year College or University. </a:t>
            </a:r>
            <a:endParaRPr lang="en-US" altLang="en-US" sz="2200">
              <a:latin typeface="+mj-lt"/>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9B0E8EF-CD59-48EA-8209-5560F7149317}"/>
              </a:ext>
            </a:extLst>
          </p:cNvPr>
          <p:cNvSpPr>
            <a:spLocks noGrp="1" noChangeArrowheads="1"/>
          </p:cNvSpPr>
          <p:nvPr>
            <p:ph type="title" idx="4294967295"/>
          </p:nvPr>
        </p:nvSpPr>
        <p:spPr>
          <a:xfrm>
            <a:off x="0" y="152400"/>
            <a:ext cx="7772400" cy="914400"/>
          </a:xfrm>
        </p:spPr>
        <p:txBody>
          <a:bodyPr>
            <a:normAutofit fontScale="90000"/>
          </a:bodyPr>
          <a:lstStyle/>
          <a:p>
            <a:pPr algn="ctr"/>
            <a:r>
              <a:rPr lang="en-US" altLang="en-US" sz="4400" b="1" dirty="0">
                <a:solidFill>
                  <a:schemeClr val="bg1"/>
                </a:solidFill>
                <a:latin typeface="Century Schoolbook"/>
              </a:rPr>
              <a:t>Math Requirements (Now have New Names)</a:t>
            </a:r>
            <a:endParaRPr lang="en-US" altLang="en-US" sz="4400" b="1" dirty="0">
              <a:solidFill>
                <a:schemeClr val="bg1"/>
              </a:solidFill>
              <a:latin typeface="Century Schoolbook" panose="02040604050505020304" pitchFamily="18" charset="0"/>
            </a:endParaRPr>
          </a:p>
        </p:txBody>
      </p:sp>
      <p:sp>
        <p:nvSpPr>
          <p:cNvPr id="54275" name="Rectangle 3">
            <a:extLst>
              <a:ext uri="{FF2B5EF4-FFF2-40B4-BE49-F238E27FC236}">
                <a16:creationId xmlns:a16="http://schemas.microsoft.com/office/drawing/2014/main" id="{D14932A0-35A3-4611-8BB3-94D65A195194}"/>
              </a:ext>
            </a:extLst>
          </p:cNvPr>
          <p:cNvSpPr>
            <a:spLocks noGrp="1" noChangeArrowheads="1"/>
          </p:cNvSpPr>
          <p:nvPr>
            <p:ph type="body" idx="4294967295"/>
          </p:nvPr>
        </p:nvSpPr>
        <p:spPr>
          <a:xfrm>
            <a:off x="0" y="1447800"/>
            <a:ext cx="7315200" cy="5029200"/>
          </a:xfrm>
        </p:spPr>
        <p:txBody>
          <a:bodyPr vert="horz" lIns="91440" tIns="45720" rIns="91440" bIns="45720" rtlCol="0" anchor="t">
            <a:noAutofit/>
          </a:bodyPr>
          <a:lstStyle/>
          <a:p>
            <a:pPr marL="342900" indent="-342900" defTabSz="457207">
              <a:lnSpc>
                <a:spcPct val="80000"/>
              </a:lnSpc>
              <a:buClr>
                <a:schemeClr val="bg2">
                  <a:lumMod val="40000"/>
                  <a:lumOff val="60000"/>
                </a:schemeClr>
              </a:buClr>
              <a:buFont typeface="Wingdings 3" charset="2"/>
              <a:buChar char=""/>
              <a:defRPr/>
            </a:pPr>
            <a:r>
              <a:rPr lang="en-US" sz="2000" b="1" dirty="0">
                <a:solidFill>
                  <a:schemeClr val="tx1">
                    <a:lumMod val="75000"/>
                    <a:lumOff val="25000"/>
                  </a:schemeClr>
                </a:solidFill>
                <a:latin typeface="Century Schoolbook"/>
              </a:rPr>
              <a:t>9</a:t>
            </a:r>
            <a:r>
              <a:rPr lang="en-US" sz="2000" b="1" baseline="30000" dirty="0">
                <a:solidFill>
                  <a:schemeClr val="tx1">
                    <a:lumMod val="75000"/>
                    <a:lumOff val="25000"/>
                  </a:schemeClr>
                </a:solidFill>
                <a:latin typeface="Century Schoolbook"/>
              </a:rPr>
              <a:t>th</a:t>
            </a:r>
            <a:r>
              <a:rPr lang="en-US" sz="2000" b="1" dirty="0">
                <a:solidFill>
                  <a:schemeClr val="tx1">
                    <a:lumMod val="75000"/>
                    <a:lumOff val="25000"/>
                  </a:schemeClr>
                </a:solidFill>
                <a:latin typeface="Century Schoolbook"/>
              </a:rPr>
              <a:t> Grade: Algebra I = Algebra Concepts and Connections</a:t>
            </a:r>
            <a:endParaRPr lang="en-US" sz="2000" dirty="0">
              <a:solidFill>
                <a:schemeClr val="tx1">
                  <a:lumMod val="75000"/>
                  <a:lumOff val="25000"/>
                </a:schemeClr>
              </a:solidFill>
              <a:latin typeface="Century Schoolbook" panose="02040604050505020304" pitchFamily="18"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sz="2000">
              <a:solidFill>
                <a:schemeClr val="tx1">
                  <a:lumMod val="75000"/>
                  <a:lumOff val="25000"/>
                </a:schemeClr>
              </a:solidFill>
              <a:latin typeface="Century Schoolbook" panose="02040604050505020304" pitchFamily="18" charset="0"/>
            </a:endParaRPr>
          </a:p>
          <a:p>
            <a:pPr marL="342900" indent="-342900" defTabSz="457207">
              <a:lnSpc>
                <a:spcPct val="80000"/>
              </a:lnSpc>
              <a:buClr>
                <a:schemeClr val="bg2">
                  <a:lumMod val="40000"/>
                  <a:lumOff val="60000"/>
                </a:schemeClr>
              </a:buClr>
              <a:buFont typeface="Wingdings 3" charset="2"/>
              <a:buChar char=""/>
              <a:defRPr/>
            </a:pPr>
            <a:r>
              <a:rPr lang="en-US" sz="2000" b="1" dirty="0">
                <a:solidFill>
                  <a:schemeClr val="tx1">
                    <a:lumMod val="75000"/>
                    <a:lumOff val="25000"/>
                  </a:schemeClr>
                </a:solidFill>
                <a:latin typeface="Century Schoolbook"/>
              </a:rPr>
              <a:t>10</a:t>
            </a:r>
            <a:r>
              <a:rPr lang="en-US" sz="2000" b="1" baseline="30000" dirty="0">
                <a:solidFill>
                  <a:schemeClr val="tx1">
                    <a:lumMod val="75000"/>
                    <a:lumOff val="25000"/>
                  </a:schemeClr>
                </a:solidFill>
                <a:latin typeface="Century Schoolbook"/>
              </a:rPr>
              <a:t>th</a:t>
            </a:r>
            <a:r>
              <a:rPr lang="en-US" sz="2000" b="1" dirty="0">
                <a:solidFill>
                  <a:schemeClr val="tx1">
                    <a:lumMod val="75000"/>
                    <a:lumOff val="25000"/>
                  </a:schemeClr>
                </a:solidFill>
                <a:latin typeface="Century Schoolbook"/>
              </a:rPr>
              <a:t> Grade: Geometry = Geometry Concepts and Connections</a:t>
            </a: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000" dirty="0">
                <a:solidFill>
                  <a:schemeClr val="tx1">
                    <a:lumMod val="75000"/>
                    <a:lumOff val="25000"/>
                  </a:schemeClr>
                </a:solidFill>
                <a:latin typeface="Century Schoolbook"/>
              </a:rPr>
              <a:t>	</a:t>
            </a:r>
          </a:p>
          <a:p>
            <a:pPr marL="342900" indent="-342900" defTabSz="457207">
              <a:lnSpc>
                <a:spcPct val="80000"/>
              </a:lnSpc>
              <a:buClr>
                <a:schemeClr val="bg2">
                  <a:lumMod val="40000"/>
                  <a:lumOff val="60000"/>
                </a:schemeClr>
              </a:buClr>
              <a:buFont typeface="Wingdings 3" charset="2"/>
              <a:buChar char=""/>
              <a:defRPr/>
            </a:pPr>
            <a:r>
              <a:rPr lang="en-US" sz="2000" b="1" dirty="0">
                <a:solidFill>
                  <a:schemeClr val="tx1">
                    <a:lumMod val="75000"/>
                    <a:lumOff val="25000"/>
                  </a:schemeClr>
                </a:solidFill>
                <a:latin typeface="Century Schoolbook"/>
              </a:rPr>
              <a:t>11</a:t>
            </a:r>
            <a:r>
              <a:rPr lang="en-US" sz="2000" b="1" baseline="30000" dirty="0">
                <a:solidFill>
                  <a:schemeClr val="tx1">
                    <a:lumMod val="75000"/>
                    <a:lumOff val="25000"/>
                  </a:schemeClr>
                </a:solidFill>
                <a:latin typeface="Century Schoolbook"/>
              </a:rPr>
              <a:t>th</a:t>
            </a:r>
            <a:r>
              <a:rPr lang="en-US" sz="2000" b="1" dirty="0">
                <a:solidFill>
                  <a:schemeClr val="tx1">
                    <a:lumMod val="75000"/>
                    <a:lumOff val="25000"/>
                  </a:schemeClr>
                </a:solidFill>
                <a:latin typeface="Century Schoolbook"/>
              </a:rPr>
              <a:t> Grade: Algebra II = Advanced Algebra Concepts and Connections</a:t>
            </a: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000" dirty="0">
                <a:solidFill>
                  <a:schemeClr val="tx1">
                    <a:lumMod val="75000"/>
                    <a:lumOff val="25000"/>
                  </a:schemeClr>
                </a:solidFill>
                <a:latin typeface="Century Schoolbook"/>
              </a:rPr>
              <a:t>	</a:t>
            </a:r>
          </a:p>
          <a:p>
            <a:pPr marL="342900" indent="-342900" defTabSz="457207" eaLnBrk="1" fontAlgn="auto" hangingPunct="1">
              <a:lnSpc>
                <a:spcPct val="80000"/>
              </a:lnSpc>
              <a:spcAft>
                <a:spcPts val="0"/>
              </a:spcAft>
              <a:buClr>
                <a:schemeClr val="bg2">
                  <a:lumMod val="40000"/>
                  <a:lumOff val="60000"/>
                </a:schemeClr>
              </a:buClr>
              <a:buFont typeface="Wingdings 3" charset="2"/>
              <a:buChar char=""/>
              <a:defRPr/>
            </a:pPr>
            <a:r>
              <a:rPr lang="en-US" sz="2000" b="1" dirty="0">
                <a:solidFill>
                  <a:schemeClr val="tx1">
                    <a:lumMod val="75000"/>
                    <a:lumOff val="25000"/>
                  </a:schemeClr>
                </a:solidFill>
                <a:latin typeface="Century Schoolbook"/>
              </a:rPr>
              <a:t>12 Grade: Pre-Calculus/AMDM/Stat Reasoning</a:t>
            </a:r>
            <a:endParaRPr lang="en-US" sz="2000" dirty="0">
              <a:solidFill>
                <a:schemeClr val="tx1">
                  <a:lumMod val="75000"/>
                  <a:lumOff val="25000"/>
                </a:schemeClr>
              </a:solidFill>
              <a:latin typeface="Century Schoolbook"/>
            </a:endParaRPr>
          </a:p>
          <a:p>
            <a:pPr lvl="2"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sz="2000" dirty="0">
                <a:solidFill>
                  <a:schemeClr val="tx1">
                    <a:lumMod val="75000"/>
                    <a:lumOff val="25000"/>
                  </a:schemeClr>
                </a:solidFill>
                <a:latin typeface="Century Schoolbook"/>
              </a:rPr>
              <a:t>Or AP Calculus AB or AP Statistics, Dual</a:t>
            </a:r>
          </a:p>
          <a:p>
            <a:pPr lvl="2" defTabSz="457207">
              <a:lnSpc>
                <a:spcPct val="80000"/>
              </a:lnSpc>
              <a:buClr>
                <a:schemeClr val="bg2">
                  <a:lumMod val="40000"/>
                  <a:lumOff val="60000"/>
                </a:schemeClr>
              </a:buClr>
              <a:buNone/>
              <a:defRPr/>
            </a:pPr>
            <a:r>
              <a:rPr lang="en-US" sz="2000" dirty="0">
                <a:solidFill>
                  <a:schemeClr val="tx1">
                    <a:lumMod val="75000"/>
                    <a:lumOff val="25000"/>
                  </a:schemeClr>
                </a:solidFill>
                <a:latin typeface="Century Schoolbook"/>
              </a:rPr>
              <a:t>Enrollment Math may also be considered </a:t>
            </a:r>
          </a:p>
          <a:p>
            <a:pPr marL="342900" indent="-342900" defTabSz="457207">
              <a:lnSpc>
                <a:spcPct val="80000"/>
              </a:lnSpc>
              <a:buClr>
                <a:schemeClr val="bg2">
                  <a:lumMod val="40000"/>
                  <a:lumOff val="60000"/>
                </a:schemeClr>
              </a:buClr>
              <a:buNone/>
              <a:defRPr/>
            </a:pPr>
            <a:r>
              <a:rPr lang="en-US" sz="2000" dirty="0">
                <a:latin typeface="Century Schoolbook"/>
              </a:rPr>
              <a:t>      Some students may have taken Honors Algebra I in 8</a:t>
            </a:r>
            <a:r>
              <a:rPr lang="en-US" sz="2000" baseline="30000" dirty="0">
                <a:latin typeface="Century Schoolbook"/>
              </a:rPr>
              <a:t>th</a:t>
            </a:r>
            <a:r>
              <a:rPr lang="en-US" sz="2000" dirty="0">
                <a:latin typeface="Century Schoolbook"/>
              </a:rPr>
              <a:t> grade.   All students are </a:t>
            </a:r>
            <a:r>
              <a:rPr lang="en-US" sz="2000" b="1" dirty="0">
                <a:latin typeface="Century Schoolbook"/>
              </a:rPr>
              <a:t>strongly</a:t>
            </a:r>
            <a:r>
              <a:rPr lang="en-US" sz="2000" dirty="0">
                <a:latin typeface="Century Schoolbook"/>
              </a:rPr>
              <a:t> advised to take Mathematics during the last year of high school, even if the student has met the 4 credits requirement at the close of 11</a:t>
            </a:r>
            <a:r>
              <a:rPr lang="en-US" sz="2000" baseline="30000" dirty="0">
                <a:latin typeface="Century Schoolbook"/>
              </a:rPr>
              <a:t>th</a:t>
            </a:r>
            <a:r>
              <a:rPr lang="en-US" sz="2000" dirty="0">
                <a:latin typeface="Century Schoolbook"/>
              </a:rPr>
              <a:t> grade. </a:t>
            </a:r>
            <a:endParaRPr lang="en-US" sz="2000">
              <a:latin typeface="Century Schoolbook" panose="020406040505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235DB4-7C83-46FF-824B-7FCF158E5765}"/>
              </a:ext>
            </a:extLst>
          </p:cNvPr>
          <p:cNvSpPr>
            <a:spLocks noGrp="1" noChangeArrowheads="1"/>
          </p:cNvSpPr>
          <p:nvPr>
            <p:ph type="title" idx="4294967295"/>
          </p:nvPr>
        </p:nvSpPr>
        <p:spPr>
          <a:xfrm>
            <a:off x="304800" y="381000"/>
            <a:ext cx="8839200" cy="990600"/>
          </a:xfrm>
        </p:spPr>
        <p:txBody>
          <a:bodyPr>
            <a:noAutofit/>
          </a:bodyPr>
          <a:lstStyle/>
          <a:p>
            <a:pPr algn="ctr" eaLnBrk="1" hangingPunct="1"/>
            <a:r>
              <a:rPr lang="en-US" altLang="en-US" sz="3600" b="1">
                <a:solidFill>
                  <a:schemeClr val="bg1"/>
                </a:solidFill>
                <a:latin typeface="Century Schoolbook" panose="02040604050505020304" pitchFamily="18" charset="0"/>
              </a:rPr>
              <a:t>English\Language Arts Requir</a:t>
            </a:r>
            <a:r>
              <a:rPr lang="en-US" altLang="en-US" sz="3600">
                <a:solidFill>
                  <a:schemeClr val="bg1"/>
                </a:solidFill>
                <a:latin typeface="Century Schoolbook" panose="02040604050505020304" pitchFamily="18" charset="0"/>
              </a:rPr>
              <a:t>ements</a:t>
            </a:r>
          </a:p>
        </p:txBody>
      </p:sp>
      <p:sp>
        <p:nvSpPr>
          <p:cNvPr id="53251" name="Rectangle 3">
            <a:extLst>
              <a:ext uri="{FF2B5EF4-FFF2-40B4-BE49-F238E27FC236}">
                <a16:creationId xmlns:a16="http://schemas.microsoft.com/office/drawing/2014/main" id="{421C53A5-879B-4A1C-82F1-02F062D37791}"/>
              </a:ext>
            </a:extLst>
          </p:cNvPr>
          <p:cNvSpPr>
            <a:spLocks noGrp="1" noChangeArrowheads="1"/>
          </p:cNvSpPr>
          <p:nvPr>
            <p:ph type="body" idx="4294967295"/>
          </p:nvPr>
        </p:nvSpPr>
        <p:spPr>
          <a:xfrm>
            <a:off x="0" y="1524000"/>
            <a:ext cx="8001000" cy="4606925"/>
          </a:xfrm>
        </p:spPr>
        <p:txBody>
          <a:bodyPr vert="horz" lIns="91440" tIns="45720" rIns="91440" bIns="45720" rtlCol="0" anchor="t">
            <a:normAutofit fontScale="92500" lnSpcReduction="20000"/>
          </a:bodyPr>
          <a:lstStyle/>
          <a:p>
            <a:pPr marL="0" indent="0" defTabSz="457207" eaLnBrk="1" fontAlgn="auto" hangingPunct="1">
              <a:spcAft>
                <a:spcPts val="0"/>
              </a:spcAft>
              <a:buClr>
                <a:schemeClr val="bg2">
                  <a:lumMod val="40000"/>
                  <a:lumOff val="60000"/>
                </a:schemeClr>
              </a:buClr>
              <a:buNone/>
              <a:defRPr/>
            </a:pPr>
            <a:endParaRPr lang="en-US" sz="2300">
              <a:solidFill>
                <a:schemeClr val="tx1">
                  <a:lumMod val="75000"/>
                  <a:lumOff val="25000"/>
                </a:schemeClr>
              </a:solidFill>
              <a:latin typeface="Century Schoolbook" panose="02040604050505020304" pitchFamily="18" charset="0"/>
            </a:endParaRPr>
          </a:p>
          <a:p>
            <a:pPr defTabSz="457207" eaLnBrk="1" fontAlgn="auto" hangingPunct="1">
              <a:spcAft>
                <a:spcPts val="0"/>
              </a:spcAft>
              <a:buClr>
                <a:schemeClr val="bg2">
                  <a:lumMod val="40000"/>
                  <a:lumOff val="60000"/>
                </a:schemeClr>
              </a:buClr>
              <a:buFont typeface="Wingdings" panose="05000000000000000000" pitchFamily="2" charset="2"/>
              <a:buChar char="Ø"/>
              <a:defRPr/>
            </a:pPr>
            <a:r>
              <a:rPr lang="en-US" sz="2200" dirty="0">
                <a:solidFill>
                  <a:schemeClr val="tx1">
                    <a:lumMod val="75000"/>
                    <a:lumOff val="25000"/>
                  </a:schemeClr>
                </a:solidFill>
                <a:latin typeface="Century Schoolbook"/>
              </a:rPr>
              <a:t>4 TOTAL units of English\Language Arts</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200" b="1" dirty="0">
                <a:solidFill>
                  <a:schemeClr val="tx1">
                    <a:lumMod val="75000"/>
                    <a:lumOff val="25000"/>
                  </a:schemeClr>
                </a:solidFill>
                <a:latin typeface="Century Schoolbook"/>
                <a:cs typeface="Arial"/>
              </a:rPr>
              <a:t>	</a:t>
            </a:r>
            <a:r>
              <a:rPr lang="en-US" sz="2200" dirty="0">
                <a:solidFill>
                  <a:schemeClr val="tx1">
                    <a:lumMod val="75000"/>
                    <a:lumOff val="25000"/>
                  </a:schemeClr>
                </a:solidFill>
                <a:latin typeface="Century Schoolbook"/>
              </a:rPr>
              <a:t>	The 4 units must include:</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latin typeface="Century Schoolbook"/>
              </a:rPr>
              <a:t>		* 1 unit of 9</a:t>
            </a:r>
            <a:r>
              <a:rPr lang="en-US" sz="2200" baseline="30000" dirty="0">
                <a:solidFill>
                  <a:schemeClr val="tx1">
                    <a:lumMod val="75000"/>
                    <a:lumOff val="25000"/>
                  </a:schemeClr>
                </a:solidFill>
                <a:latin typeface="Century Schoolbook"/>
              </a:rPr>
              <a:t>th</a:t>
            </a:r>
            <a:r>
              <a:rPr lang="en-US" sz="2200" dirty="0">
                <a:solidFill>
                  <a:schemeClr val="tx1">
                    <a:lumMod val="75000"/>
                    <a:lumOff val="25000"/>
                  </a:schemeClr>
                </a:solidFill>
                <a:latin typeface="Century Schoolbook"/>
              </a:rPr>
              <a:t> grade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latin typeface="Century Schoolbook"/>
              </a:rPr>
              <a:t>		* 1 unit of American Literature and Composition</a:t>
            </a: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r>
              <a:rPr lang="en-US" sz="2200" dirty="0">
                <a:solidFill>
                  <a:schemeClr val="tx1">
                    <a:lumMod val="75000"/>
                    <a:lumOff val="25000"/>
                  </a:schemeClr>
                </a:solidFill>
                <a:latin typeface="Century Schoolbook"/>
              </a:rPr>
              <a:t>		*2 additional units in English\Language Arts</a:t>
            </a:r>
          </a:p>
          <a:p>
            <a:pPr defTabSz="457207">
              <a:buClr>
                <a:schemeClr val="bg2">
                  <a:lumMod val="40000"/>
                  <a:lumOff val="60000"/>
                </a:schemeClr>
              </a:buClr>
              <a:buFont typeface="Wingdings" panose="05000000000000000000" pitchFamily="2" charset="2"/>
              <a:buChar char="Ø"/>
              <a:defRPr/>
            </a:pPr>
            <a:r>
              <a:rPr lang="en-US" sz="2200" dirty="0">
                <a:latin typeface="Century Schoolbook"/>
              </a:rPr>
              <a:t>**Honors and AP level courses are available  </a:t>
            </a:r>
          </a:p>
          <a:p>
            <a:pPr marL="609600" indent="-609600" defTabSz="457207">
              <a:buClr>
                <a:schemeClr val="bg2">
                  <a:lumMod val="40000"/>
                  <a:lumOff val="60000"/>
                </a:schemeClr>
              </a:buClr>
              <a:buNone/>
              <a:defRPr/>
            </a:pPr>
            <a:endParaRPr lang="en-US" sz="900">
              <a:latin typeface="Century Schoolbook" panose="02040604050505020304" pitchFamily="18" charset="0"/>
            </a:endParaRPr>
          </a:p>
          <a:p>
            <a:pPr defTabSz="457207" eaLnBrk="1" fontAlgn="auto" hangingPunct="1">
              <a:spcAft>
                <a:spcPts val="0"/>
              </a:spcAft>
              <a:buClr>
                <a:schemeClr val="bg2">
                  <a:lumMod val="40000"/>
                  <a:lumOff val="60000"/>
                </a:schemeClr>
              </a:buClr>
              <a:buFont typeface="Wingdings" panose="05000000000000000000" pitchFamily="2" charset="2"/>
              <a:buChar char="Ø"/>
              <a:defRPr/>
            </a:pPr>
            <a:r>
              <a:rPr lang="en-US" sz="2000" dirty="0">
                <a:solidFill>
                  <a:schemeClr val="tx1">
                    <a:lumMod val="75000"/>
                    <a:lumOff val="25000"/>
                  </a:schemeClr>
                </a:solidFill>
                <a:latin typeface="Century Schoolbook"/>
                <a:cs typeface="Arial"/>
              </a:rPr>
              <a:t>The Honors/AP track is 9</a:t>
            </a:r>
            <a:r>
              <a:rPr lang="en-US" sz="2000" baseline="30000" dirty="0">
                <a:solidFill>
                  <a:schemeClr val="tx1">
                    <a:lumMod val="75000"/>
                    <a:lumOff val="25000"/>
                  </a:schemeClr>
                </a:solidFill>
                <a:latin typeface="Century Schoolbook"/>
                <a:cs typeface="Arial"/>
              </a:rPr>
              <a:t>th</a:t>
            </a:r>
            <a:r>
              <a:rPr lang="en-US" sz="2000" dirty="0">
                <a:solidFill>
                  <a:schemeClr val="tx1">
                    <a:lumMod val="75000"/>
                    <a:lumOff val="25000"/>
                  </a:schemeClr>
                </a:solidFill>
                <a:latin typeface="Century Schoolbook"/>
                <a:cs typeface="Arial"/>
              </a:rPr>
              <a:t> Lit Honors, World Lit. Honors, American Lit Honors or AP Language, &amp; AP Literature (Dual Enrollment off campus)</a:t>
            </a:r>
          </a:p>
          <a:p>
            <a:pPr marL="609600" indent="-609600" defTabSz="457207" eaLnBrk="1" fontAlgn="auto" hangingPunct="1">
              <a:spcAft>
                <a:spcPts val="0"/>
              </a:spcAft>
              <a:buClr>
                <a:schemeClr val="bg2">
                  <a:lumMod val="40000"/>
                  <a:lumOff val="60000"/>
                </a:schemeClr>
              </a:buClr>
              <a:buNone/>
              <a:defRPr/>
            </a:pPr>
            <a:endParaRPr lang="en-US" sz="2000">
              <a:solidFill>
                <a:schemeClr val="tx1">
                  <a:lumMod val="75000"/>
                  <a:lumOff val="25000"/>
                </a:schemeClr>
              </a:solidFill>
              <a:latin typeface="Century Schoolbook" panose="02040604050505020304" pitchFamily="18" charset="0"/>
              <a:cs typeface="Arial" pitchFamily="34" charset="0"/>
            </a:endParaRPr>
          </a:p>
          <a:p>
            <a:pPr defTabSz="457207">
              <a:buClr>
                <a:schemeClr val="bg2">
                  <a:lumMod val="40000"/>
                  <a:lumOff val="60000"/>
                </a:schemeClr>
              </a:buClr>
              <a:buFont typeface="Wingdings" panose="05000000000000000000" pitchFamily="2" charset="2"/>
              <a:buChar char="Ø"/>
              <a:defRPr/>
            </a:pPr>
            <a:r>
              <a:rPr lang="en-US" sz="2000" dirty="0">
                <a:latin typeface="Century Schoolbook"/>
              </a:rPr>
              <a:t>Some students earned 9</a:t>
            </a:r>
            <a:r>
              <a:rPr lang="en-US" sz="2000" baseline="30000" dirty="0">
                <a:latin typeface="Century Schoolbook"/>
              </a:rPr>
              <a:t>th</a:t>
            </a:r>
            <a:r>
              <a:rPr lang="en-US" sz="2000" dirty="0">
                <a:latin typeface="Century Schoolbook"/>
              </a:rPr>
              <a:t> Lit in 9</a:t>
            </a:r>
            <a:r>
              <a:rPr lang="en-US" sz="2000" baseline="30000" dirty="0">
                <a:latin typeface="Century Schoolbook"/>
              </a:rPr>
              <a:t>th</a:t>
            </a:r>
            <a:r>
              <a:rPr lang="en-US" sz="2000" dirty="0">
                <a:latin typeface="Century Schoolbook"/>
              </a:rPr>
              <a:t> grade, but all students are </a:t>
            </a:r>
            <a:r>
              <a:rPr lang="en-US" sz="2000" b="1" dirty="0">
                <a:latin typeface="Century Schoolbook"/>
              </a:rPr>
              <a:t>strongly</a:t>
            </a:r>
            <a:r>
              <a:rPr lang="en-US" sz="2000" dirty="0">
                <a:latin typeface="Century Schoolbook"/>
              </a:rPr>
              <a:t> advised to take English during the last year of high school, even if  the student has met the 4 credits requirement at the close of 11</a:t>
            </a:r>
            <a:r>
              <a:rPr lang="en-US" sz="2000" baseline="30000" dirty="0">
                <a:latin typeface="Century Schoolbook"/>
              </a:rPr>
              <a:t>th</a:t>
            </a:r>
            <a:r>
              <a:rPr lang="en-US" sz="2000" dirty="0">
                <a:latin typeface="Century Schoolbook"/>
              </a:rPr>
              <a:t> grade. </a:t>
            </a:r>
            <a:endParaRPr lang="en-US" sz="2000" dirty="0">
              <a:latin typeface="Century Schoolbook" panose="02040604050505020304" pitchFamily="18" charset="0"/>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400">
              <a:solidFill>
                <a:schemeClr val="tx1">
                  <a:lumMod val="75000"/>
                  <a:lumOff val="25000"/>
                </a:schemeClr>
              </a:solidFill>
            </a:endParaRPr>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sz="290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4A2E07-8A7B-426F-91D5-72EB01AF67E1}"/>
              </a:ext>
            </a:extLst>
          </p:cNvPr>
          <p:cNvSpPr>
            <a:spLocks noGrp="1" noChangeArrowheads="1"/>
          </p:cNvSpPr>
          <p:nvPr>
            <p:ph type="title" idx="4294967295"/>
          </p:nvPr>
        </p:nvSpPr>
        <p:spPr>
          <a:xfrm>
            <a:off x="152400" y="277813"/>
            <a:ext cx="8991600" cy="712787"/>
          </a:xfrm>
        </p:spPr>
        <p:txBody>
          <a:bodyPr>
            <a:normAutofit/>
          </a:bodyPr>
          <a:lstStyle/>
          <a:p>
            <a:pPr algn="ctr" eaLnBrk="1" hangingPunct="1"/>
            <a:r>
              <a:rPr lang="en-US" altLang="en-US" sz="4000" b="1">
                <a:solidFill>
                  <a:schemeClr val="bg1"/>
                </a:solidFill>
              </a:rPr>
              <a:t>Science Requirements</a:t>
            </a:r>
          </a:p>
        </p:txBody>
      </p:sp>
      <p:sp>
        <p:nvSpPr>
          <p:cNvPr id="26627" name="Rectangle 3">
            <a:extLst>
              <a:ext uri="{FF2B5EF4-FFF2-40B4-BE49-F238E27FC236}">
                <a16:creationId xmlns:a16="http://schemas.microsoft.com/office/drawing/2014/main" id="{E781FF66-031B-4D35-A49A-F098C689CAAD}"/>
              </a:ext>
            </a:extLst>
          </p:cNvPr>
          <p:cNvSpPr>
            <a:spLocks noGrp="1" noChangeArrowheads="1"/>
          </p:cNvSpPr>
          <p:nvPr>
            <p:ph type="body" idx="4294967295"/>
          </p:nvPr>
        </p:nvSpPr>
        <p:spPr>
          <a:xfrm>
            <a:off x="152400" y="1524000"/>
            <a:ext cx="8991600" cy="3581400"/>
          </a:xfrm>
        </p:spPr>
        <p:txBody>
          <a:bodyPr vert="horz" lIns="91440" tIns="45720" rIns="91440" bIns="45720" rtlCol="0" anchor="t">
            <a:normAutofit/>
          </a:bodyPr>
          <a:lstStyle/>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dirty="0">
                <a:solidFill>
                  <a:schemeClr val="tx1">
                    <a:lumMod val="75000"/>
                    <a:lumOff val="25000"/>
                  </a:schemeClr>
                </a:solidFill>
                <a:latin typeface="Century Schoolbook"/>
              </a:rPr>
              <a:t>4 Total Units of Science Required</a:t>
            </a:r>
            <a:endParaRPr lang="en-US">
              <a:solidFill>
                <a:schemeClr val="tx1">
                  <a:lumMod val="75000"/>
                  <a:lumOff val="25000"/>
                </a:schemeClr>
              </a:solidFill>
              <a:latin typeface="Century Schoolbook"/>
            </a:endParaRPr>
          </a:p>
          <a:p>
            <a:pPr marL="342900" indent="-342900"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entury Schoolbook"/>
              </a:rPr>
              <a:t>1 unit of Biology</a:t>
            </a:r>
          </a:p>
          <a:p>
            <a:pPr marL="342900" indent="-342900"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entury Schoolbook"/>
              </a:rPr>
              <a:t>1 unit of Environmental, Chemistry or Earth Systems</a:t>
            </a:r>
          </a:p>
          <a:p>
            <a:pPr marL="342900" indent="-342900" defTabSz="457207">
              <a:lnSpc>
                <a:spcPct val="80000"/>
              </a:lnSpc>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entury Schoolbook"/>
              </a:rPr>
              <a:t>1 unit of Physical Science OR Physics </a:t>
            </a:r>
            <a:endParaRPr lang="en-US" altLang="en-US" sz="2200" dirty="0">
              <a:solidFill>
                <a:schemeClr val="tx1">
                  <a:lumMod val="75000"/>
                  <a:lumOff val="25000"/>
                </a:schemeClr>
              </a:solidFill>
              <a:latin typeface="Century Schoolbook" panose="02040604050505020304" pitchFamily="18" charset="0"/>
            </a:endParaRPr>
          </a:p>
          <a:p>
            <a:pPr marL="342900" indent="-342900" defTabSz="457207" eaLnBrk="1" fontAlgn="auto" hangingPunct="1">
              <a:lnSpc>
                <a:spcPct val="80000"/>
              </a:lnSpc>
              <a:spcAft>
                <a:spcPts val="0"/>
              </a:spcAft>
              <a:buClr>
                <a:schemeClr val="bg2">
                  <a:lumMod val="40000"/>
                  <a:lumOff val="60000"/>
                </a:schemeClr>
              </a:buClr>
              <a:buFont typeface="Wingdings 3" charset="2"/>
              <a:buChar char=""/>
              <a:defRPr/>
            </a:pPr>
            <a:r>
              <a:rPr lang="en-US" altLang="en-US" sz="2200" dirty="0">
                <a:solidFill>
                  <a:schemeClr val="tx1">
                    <a:lumMod val="75000"/>
                    <a:lumOff val="25000"/>
                  </a:schemeClr>
                </a:solidFill>
                <a:latin typeface="Century Schoolbook"/>
              </a:rPr>
              <a:t>1 unit of a 4</a:t>
            </a:r>
            <a:r>
              <a:rPr lang="en-US" altLang="en-US" sz="2200" baseline="30000" dirty="0">
                <a:solidFill>
                  <a:schemeClr val="tx1">
                    <a:lumMod val="75000"/>
                    <a:lumOff val="25000"/>
                  </a:schemeClr>
                </a:solidFill>
                <a:latin typeface="Century Schoolbook"/>
              </a:rPr>
              <a:t>th</a:t>
            </a:r>
            <a:r>
              <a:rPr lang="en-US" altLang="en-US" sz="2200" dirty="0">
                <a:solidFill>
                  <a:schemeClr val="tx1">
                    <a:lumMod val="75000"/>
                    <a:lumOff val="25000"/>
                  </a:schemeClr>
                </a:solidFill>
                <a:latin typeface="Century Schoolbook"/>
              </a:rPr>
              <a:t> Science (Anatomy, Forensic Science, Earth Systems, Zoology)</a:t>
            </a: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endParaRPr lang="en-US" altLang="en-US" sz="2200" b="1">
              <a:latin typeface="Century Schoolbook" panose="02040604050505020304" pitchFamily="18" charset="0"/>
            </a:endParaRPr>
          </a:p>
          <a:p>
            <a:pPr marL="342900" indent="-342900" defTabSz="457207" eaLnBrk="1" fontAlgn="auto" hangingPunct="1">
              <a:lnSpc>
                <a:spcPct val="80000"/>
              </a:lnSpc>
              <a:spcAft>
                <a:spcPts val="0"/>
              </a:spcAft>
              <a:buClr>
                <a:schemeClr val="bg2">
                  <a:lumMod val="40000"/>
                  <a:lumOff val="60000"/>
                </a:schemeClr>
              </a:buClr>
              <a:buFont typeface="Wingdings" panose="05000000000000000000" pitchFamily="2" charset="2"/>
              <a:buNone/>
              <a:defRPr/>
            </a:pPr>
            <a:r>
              <a:rPr lang="en-US" altLang="en-US" sz="2200" b="1" dirty="0">
                <a:latin typeface="Century Schoolbook"/>
              </a:rPr>
              <a:t>Honors and AP Level Courses are available on campus.</a:t>
            </a:r>
          </a:p>
          <a:p>
            <a:pPr marL="342900" indent="-342900" defTabSz="457207">
              <a:lnSpc>
                <a:spcPct val="80000"/>
              </a:lnSpc>
              <a:buClr>
                <a:schemeClr val="bg2">
                  <a:lumMod val="40000"/>
                  <a:lumOff val="60000"/>
                </a:schemeClr>
              </a:buClr>
              <a:buNone/>
              <a:defRPr/>
            </a:pPr>
            <a:r>
              <a:rPr lang="en-US" altLang="en-US" sz="2200" b="1" dirty="0">
                <a:latin typeface="Century Schoolbook"/>
              </a:rPr>
              <a:t>Dual Enrollment Science courses are available off campus. </a:t>
            </a:r>
            <a:endParaRPr lang="en-US" altLang="en-US" sz="2200" dirty="0">
              <a:latin typeface="Century Schoolbook" panose="02040604050505020304" pitchFamily="18" charset="0"/>
            </a:endParaRPr>
          </a:p>
        </p:txBody>
      </p:sp>
      <p:pic>
        <p:nvPicPr>
          <p:cNvPr id="31748" name="Picture 1">
            <a:extLst>
              <a:ext uri="{FF2B5EF4-FFF2-40B4-BE49-F238E27FC236}">
                <a16:creationId xmlns:a16="http://schemas.microsoft.com/office/drawing/2014/main" id="{97029AB9-ADE8-4154-ADA8-197602768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248194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58</TotalTime>
  <Words>1734</Words>
  <Application>Microsoft Office PowerPoint</Application>
  <PresentationFormat>On-screen Show (4:3)</PresentationFormat>
  <Paragraphs>205</Paragraphs>
  <Slides>26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Century Schoolbook</vt:lpstr>
      <vt:lpstr>Verdana</vt:lpstr>
      <vt:lpstr>Calibri</vt:lpstr>
      <vt:lpstr>Wingdings 2</vt:lpstr>
      <vt:lpstr>You're Gone</vt:lpstr>
      <vt:lpstr>Trebuchet MS</vt:lpstr>
      <vt:lpstr>Courier New</vt:lpstr>
      <vt:lpstr>Arial</vt:lpstr>
      <vt:lpstr>Wingdings 3</vt:lpstr>
      <vt:lpstr>Britannic Bold</vt:lpstr>
      <vt:lpstr>Wingdings</vt:lpstr>
      <vt:lpstr>Berlin</vt:lpstr>
      <vt:lpstr>PowerPoint Presentation</vt:lpstr>
      <vt:lpstr>Welcome</vt:lpstr>
      <vt:lpstr>SPHS Counseling program </vt:lpstr>
      <vt:lpstr>BRIDGE Bill – High School </vt:lpstr>
      <vt:lpstr>Getting to your students YouScience Results in Infinite Campus</vt:lpstr>
      <vt:lpstr>Diploma Requirements Every year we review</vt:lpstr>
      <vt:lpstr>Math Requirements (Now have New Names)</vt:lpstr>
      <vt:lpstr>English\Language Arts Requirements</vt:lpstr>
      <vt:lpstr>Science Requirements</vt:lpstr>
      <vt:lpstr>Social Studies</vt:lpstr>
      <vt:lpstr>Career Pathways</vt:lpstr>
      <vt:lpstr>Elective Courses</vt:lpstr>
      <vt:lpstr>Dual Enrollment and Advanced Placement</vt:lpstr>
      <vt:lpstr>DUAL ENROLLMENT OR AP??</vt:lpstr>
      <vt:lpstr>Important Tests for 10th grades</vt:lpstr>
      <vt:lpstr>College Entrance Exams SAT/ACT</vt:lpstr>
      <vt:lpstr>How do I see my PSAT score?</vt:lpstr>
      <vt:lpstr>PowerPoint Presentation</vt:lpstr>
      <vt:lpstr>Other Tests You May Need</vt:lpstr>
      <vt:lpstr>HOPE Scholarship</vt:lpstr>
      <vt:lpstr>GAFutures.org</vt:lpstr>
      <vt:lpstr>Work Base Learning (11th and 12th Grade Only)</vt:lpstr>
      <vt:lpstr>Junior/Senior Year Regular Decision or Early Action College Applications </vt:lpstr>
      <vt:lpstr>College Summer Enrichment</vt:lpstr>
      <vt:lpstr>It’s never too early…</vt:lpstr>
      <vt:lpstr>Thank you for coming out! </vt:lpstr>
    </vt:vector>
  </TitlesOfParts>
  <Company>Paulding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Paulding</dc:creator>
  <cp:lastModifiedBy>Shannon M. Allister</cp:lastModifiedBy>
  <cp:revision>107</cp:revision>
  <cp:lastPrinted>2023-04-26T15:46:40Z</cp:lastPrinted>
  <dcterms:created xsi:type="dcterms:W3CDTF">2009-12-16T20:05:04Z</dcterms:created>
  <dcterms:modified xsi:type="dcterms:W3CDTF">2024-04-09T15:55:27Z</dcterms:modified>
</cp:coreProperties>
</file>