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18" r:id="rId6"/>
  </p:sldMasterIdLst>
  <p:notesMasterIdLst>
    <p:notesMasterId r:id="rId51"/>
  </p:notesMasterIdLst>
  <p:handoutMasterIdLst>
    <p:handoutMasterId r:id="rId52"/>
  </p:handoutMasterIdLst>
  <p:sldIdLst>
    <p:sldId id="286" r:id="rId7"/>
    <p:sldId id="359" r:id="rId8"/>
    <p:sldId id="464" r:id="rId9"/>
    <p:sldId id="377" r:id="rId10"/>
    <p:sldId id="385" r:id="rId11"/>
    <p:sldId id="381" r:id="rId12"/>
    <p:sldId id="382" r:id="rId13"/>
    <p:sldId id="383" r:id="rId14"/>
    <p:sldId id="447" r:id="rId15"/>
    <p:sldId id="463" r:id="rId16"/>
    <p:sldId id="283" r:id="rId17"/>
    <p:sldId id="539" r:id="rId18"/>
    <p:sldId id="540" r:id="rId19"/>
    <p:sldId id="407" r:id="rId20"/>
    <p:sldId id="408" r:id="rId21"/>
    <p:sldId id="507" r:id="rId22"/>
    <p:sldId id="409" r:id="rId23"/>
    <p:sldId id="471" r:id="rId24"/>
    <p:sldId id="396" r:id="rId25"/>
    <p:sldId id="462" r:id="rId26"/>
    <p:sldId id="585" r:id="rId27"/>
    <p:sldId id="391" r:id="rId28"/>
    <p:sldId id="579" r:id="rId29"/>
    <p:sldId id="474" r:id="rId30"/>
    <p:sldId id="556" r:id="rId31"/>
    <p:sldId id="572" r:id="rId32"/>
    <p:sldId id="519" r:id="rId33"/>
    <p:sldId id="497" r:id="rId34"/>
    <p:sldId id="551" r:id="rId35"/>
    <p:sldId id="574" r:id="rId36"/>
    <p:sldId id="575" r:id="rId37"/>
    <p:sldId id="577" r:id="rId38"/>
    <p:sldId id="503" r:id="rId39"/>
    <p:sldId id="557" r:id="rId40"/>
    <p:sldId id="380" r:id="rId41"/>
    <p:sldId id="426" r:id="rId42"/>
    <p:sldId id="541" r:id="rId43"/>
    <p:sldId id="584" r:id="rId44"/>
    <p:sldId id="586" r:id="rId45"/>
    <p:sldId id="581" r:id="rId46"/>
    <p:sldId id="582" r:id="rId47"/>
    <p:sldId id="583" r:id="rId48"/>
    <p:sldId id="588" r:id="rId49"/>
    <p:sldId id="285" r:id="rId50"/>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00FF00"/>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12FA5D-860C-9934-1B37-8C2E30C3C9E9}" v="22" dt="2024-01-19T19:03:17.471"/>
    <p1510:client id="{6B00F7FD-5EB6-34EB-DB5A-C75402B98AD8}" v="234" dt="2024-01-19T16:09:51.8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3" autoAdjust="0"/>
    <p:restoredTop sz="77964" autoAdjust="0"/>
  </p:normalViewPr>
  <p:slideViewPr>
    <p:cSldViewPr>
      <p:cViewPr>
        <p:scale>
          <a:sx n="98" d="100"/>
          <a:sy n="98" d="100"/>
        </p:scale>
        <p:origin x="576" y="-6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customXml" Target="../customXml/item5.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5/10/relationships/revisionInfo" Target="revisionInfo.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handoutMaster" Target="handoutMasters/handoutMaster1.xml"/></Relationships>
</file>

<file path=ppt/diagrams/_rels/data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E53635-60B1-4E3F-B6D2-32AF49A7825D}" type="doc">
      <dgm:prSet loTypeId="urn:diagrams.loki3.com/BracketList" loCatId="list" qsTypeId="urn:microsoft.com/office/officeart/2005/8/quickstyle/3d3" qsCatId="3D" csTypeId="urn:microsoft.com/office/officeart/2005/8/colors/accent1_2" csCatId="accent1" phldr="1"/>
      <dgm:spPr/>
      <dgm:t>
        <a:bodyPr/>
        <a:lstStyle/>
        <a:p>
          <a:endParaRPr lang="en-US"/>
        </a:p>
      </dgm:t>
    </dgm:pt>
    <dgm:pt modelId="{7939C931-F87B-4605-BB1E-CDDA57C19BA1}">
      <dgm:prSet phldrT="[Text]"/>
      <dgm:spPr/>
      <dgm:t>
        <a:bodyPr/>
        <a:lstStyle/>
        <a:p>
          <a:r>
            <a:rPr lang="en-US" dirty="0"/>
            <a:t>1</a:t>
          </a:r>
        </a:p>
      </dgm:t>
    </dgm:pt>
    <dgm:pt modelId="{5DF77B50-6631-43F3-AFBC-87A0F15DDE84}" type="parTrans" cxnId="{4041207F-E997-4A30-B321-8586194CE4A4}">
      <dgm:prSet/>
      <dgm:spPr/>
      <dgm:t>
        <a:bodyPr/>
        <a:lstStyle/>
        <a:p>
          <a:endParaRPr lang="en-US"/>
        </a:p>
      </dgm:t>
    </dgm:pt>
    <dgm:pt modelId="{5EEFD1EA-50AF-48F4-97B7-DCDE48E2B035}" type="sibTrans" cxnId="{4041207F-E997-4A30-B321-8586194CE4A4}">
      <dgm:prSet/>
      <dgm:spPr/>
      <dgm:t>
        <a:bodyPr/>
        <a:lstStyle/>
        <a:p>
          <a:endParaRPr lang="en-US"/>
        </a:p>
      </dgm:t>
    </dgm:pt>
    <dgm:pt modelId="{77F0F746-E0E6-4C7C-80E5-83F5725C872C}">
      <dgm:prSet phldrT="[Text]"/>
      <dgm:spPr/>
      <dgm:t>
        <a:bodyPr/>
        <a:lstStyle/>
        <a:p>
          <a:r>
            <a:rPr lang="en-US" dirty="0"/>
            <a:t>English</a:t>
          </a:r>
        </a:p>
      </dgm:t>
    </dgm:pt>
    <dgm:pt modelId="{448BEB04-DF33-4323-90BD-32C7608A3B8F}" type="parTrans" cxnId="{A28558C3-9C7F-4DD2-B908-A4848D9E746E}">
      <dgm:prSet/>
      <dgm:spPr/>
      <dgm:t>
        <a:bodyPr/>
        <a:lstStyle/>
        <a:p>
          <a:endParaRPr lang="en-US"/>
        </a:p>
      </dgm:t>
    </dgm:pt>
    <dgm:pt modelId="{31593553-8816-4345-A658-6512FCCEE1FA}" type="sibTrans" cxnId="{A28558C3-9C7F-4DD2-B908-A4848D9E746E}">
      <dgm:prSet/>
      <dgm:spPr/>
      <dgm:t>
        <a:bodyPr/>
        <a:lstStyle/>
        <a:p>
          <a:endParaRPr lang="en-US"/>
        </a:p>
      </dgm:t>
    </dgm:pt>
    <dgm:pt modelId="{1F777BED-5706-4ADA-81A1-5D7C4F743973}">
      <dgm:prSet phldrT="[Text]"/>
      <dgm:spPr/>
      <dgm:t>
        <a:bodyPr/>
        <a:lstStyle/>
        <a:p>
          <a:r>
            <a:rPr lang="en-US" dirty="0"/>
            <a:t>2</a:t>
          </a:r>
        </a:p>
      </dgm:t>
    </dgm:pt>
    <dgm:pt modelId="{4ED619AE-2105-44EC-98AA-04E20DE47CCB}" type="parTrans" cxnId="{7C74592D-451A-446D-8173-519473214D22}">
      <dgm:prSet/>
      <dgm:spPr/>
      <dgm:t>
        <a:bodyPr/>
        <a:lstStyle/>
        <a:p>
          <a:endParaRPr lang="en-US"/>
        </a:p>
      </dgm:t>
    </dgm:pt>
    <dgm:pt modelId="{83464AF2-1272-46FD-B277-9B304B1A0059}" type="sibTrans" cxnId="{7C74592D-451A-446D-8173-519473214D22}">
      <dgm:prSet/>
      <dgm:spPr/>
      <dgm:t>
        <a:bodyPr/>
        <a:lstStyle/>
        <a:p>
          <a:endParaRPr lang="en-US"/>
        </a:p>
      </dgm:t>
    </dgm:pt>
    <dgm:pt modelId="{1044C4C1-0440-4D47-96C8-13D47F246CBB}">
      <dgm:prSet phldrT="[Text]"/>
      <dgm:spPr/>
      <dgm:t>
        <a:bodyPr/>
        <a:lstStyle/>
        <a:p>
          <a:r>
            <a:rPr lang="en-US" dirty="0"/>
            <a:t>Science</a:t>
          </a:r>
        </a:p>
      </dgm:t>
    </dgm:pt>
    <dgm:pt modelId="{EEB9B5CB-8D1B-45EA-A011-2E6D0FDD06B4}" type="parTrans" cxnId="{83F7A0C4-69CC-47A4-BBC0-1B09715835E2}">
      <dgm:prSet/>
      <dgm:spPr/>
      <dgm:t>
        <a:bodyPr/>
        <a:lstStyle/>
        <a:p>
          <a:endParaRPr lang="en-US"/>
        </a:p>
      </dgm:t>
    </dgm:pt>
    <dgm:pt modelId="{DB521F66-0DCA-4A9E-AFE0-6F284DD85949}" type="sibTrans" cxnId="{83F7A0C4-69CC-47A4-BBC0-1B09715835E2}">
      <dgm:prSet/>
      <dgm:spPr/>
      <dgm:t>
        <a:bodyPr/>
        <a:lstStyle/>
        <a:p>
          <a:endParaRPr lang="en-US"/>
        </a:p>
      </dgm:t>
    </dgm:pt>
    <dgm:pt modelId="{837E4A34-639B-47E4-9321-EA72AA768805}">
      <dgm:prSet phldrT="[Text]"/>
      <dgm:spPr/>
      <dgm:t>
        <a:bodyPr/>
        <a:lstStyle/>
        <a:p>
          <a:r>
            <a:rPr lang="en-US" dirty="0"/>
            <a:t>3 </a:t>
          </a:r>
        </a:p>
      </dgm:t>
    </dgm:pt>
    <dgm:pt modelId="{574F47A1-874A-47DB-A239-E6E4D60E61DC}" type="parTrans" cxnId="{E334629A-9486-4315-AC98-7CA75D498863}">
      <dgm:prSet/>
      <dgm:spPr/>
      <dgm:t>
        <a:bodyPr/>
        <a:lstStyle/>
        <a:p>
          <a:endParaRPr lang="en-US"/>
        </a:p>
      </dgm:t>
    </dgm:pt>
    <dgm:pt modelId="{B315130F-BAA4-4450-A9D2-049CE724F348}" type="sibTrans" cxnId="{E334629A-9486-4315-AC98-7CA75D498863}">
      <dgm:prSet/>
      <dgm:spPr/>
      <dgm:t>
        <a:bodyPr/>
        <a:lstStyle/>
        <a:p>
          <a:endParaRPr lang="en-US"/>
        </a:p>
      </dgm:t>
    </dgm:pt>
    <dgm:pt modelId="{FD88478E-CACB-4407-98AF-FDD9483C34EA}">
      <dgm:prSet phldrT="[Text]"/>
      <dgm:spPr/>
      <dgm:t>
        <a:bodyPr/>
        <a:lstStyle/>
        <a:p>
          <a:r>
            <a:rPr lang="en-US" dirty="0"/>
            <a:t>CTAE, Fine Arts, World Language Pathway Course(s)</a:t>
          </a:r>
        </a:p>
      </dgm:t>
    </dgm:pt>
    <dgm:pt modelId="{3B50BC61-F4A3-4657-BD23-631EFEBD310A}" type="parTrans" cxnId="{12B3B85B-BC75-4409-B7AE-56C4303BD03A}">
      <dgm:prSet/>
      <dgm:spPr/>
      <dgm:t>
        <a:bodyPr/>
        <a:lstStyle/>
        <a:p>
          <a:endParaRPr lang="en-US"/>
        </a:p>
      </dgm:t>
    </dgm:pt>
    <dgm:pt modelId="{25645ED1-8CF8-482E-A1E5-18BA53E0CE34}" type="sibTrans" cxnId="{12B3B85B-BC75-4409-B7AE-56C4303BD03A}">
      <dgm:prSet/>
      <dgm:spPr/>
      <dgm:t>
        <a:bodyPr/>
        <a:lstStyle/>
        <a:p>
          <a:endParaRPr lang="en-US"/>
        </a:p>
      </dgm:t>
    </dgm:pt>
    <dgm:pt modelId="{9CACEEA2-F810-4B51-B204-49F8B8FDE529}">
      <dgm:prSet phldrT="[Text]"/>
      <dgm:spPr/>
      <dgm:t>
        <a:bodyPr/>
        <a:lstStyle/>
        <a:p>
          <a:r>
            <a:rPr lang="en-US" dirty="0"/>
            <a:t>Health/Personal Fitness (9)</a:t>
          </a:r>
        </a:p>
      </dgm:t>
    </dgm:pt>
    <dgm:pt modelId="{F8F09F3B-1A44-46FC-A636-4DBF97346277}" type="parTrans" cxnId="{4EBDC632-3A30-444B-A044-CFF8D8EAAF04}">
      <dgm:prSet/>
      <dgm:spPr/>
      <dgm:t>
        <a:bodyPr/>
        <a:lstStyle/>
        <a:p>
          <a:endParaRPr lang="en-US"/>
        </a:p>
      </dgm:t>
    </dgm:pt>
    <dgm:pt modelId="{883C748E-D288-46BB-8607-1FC59CC2EC00}" type="sibTrans" cxnId="{4EBDC632-3A30-444B-A044-CFF8D8EAAF04}">
      <dgm:prSet/>
      <dgm:spPr/>
      <dgm:t>
        <a:bodyPr/>
        <a:lstStyle/>
        <a:p>
          <a:endParaRPr lang="en-US"/>
        </a:p>
      </dgm:t>
    </dgm:pt>
    <dgm:pt modelId="{239D480B-AF6F-47F7-8B5D-D98ACCCA1A22}">
      <dgm:prSet phldrT="[Text]"/>
      <dgm:spPr/>
      <dgm:t>
        <a:bodyPr/>
        <a:lstStyle/>
        <a:p>
          <a:r>
            <a:rPr lang="en-US" dirty="0"/>
            <a:t>4 </a:t>
          </a:r>
        </a:p>
      </dgm:t>
    </dgm:pt>
    <dgm:pt modelId="{07C1FCB8-F785-4B1F-B042-5CCEA557BB87}" type="parTrans" cxnId="{D6680293-DDE2-4F8B-9BA9-8EE24299F3D2}">
      <dgm:prSet/>
      <dgm:spPr/>
      <dgm:t>
        <a:bodyPr/>
        <a:lstStyle/>
        <a:p>
          <a:endParaRPr lang="en-US"/>
        </a:p>
      </dgm:t>
    </dgm:pt>
    <dgm:pt modelId="{BF1D8C42-9782-40A5-B2DA-ADBB2035DA24}" type="sibTrans" cxnId="{D6680293-DDE2-4F8B-9BA9-8EE24299F3D2}">
      <dgm:prSet/>
      <dgm:spPr/>
      <dgm:t>
        <a:bodyPr/>
        <a:lstStyle/>
        <a:p>
          <a:endParaRPr lang="en-US"/>
        </a:p>
      </dgm:t>
    </dgm:pt>
    <dgm:pt modelId="{91AE4046-AED7-4C71-91C2-C0FB1DB43542}">
      <dgm:prSet phldrT="[Text]"/>
      <dgm:spPr/>
      <dgm:t>
        <a:bodyPr/>
        <a:lstStyle/>
        <a:p>
          <a:r>
            <a:rPr lang="en-US" dirty="0"/>
            <a:t>Elective (Academic and/or true Elective)</a:t>
          </a:r>
        </a:p>
      </dgm:t>
    </dgm:pt>
    <dgm:pt modelId="{B2CCC36C-F519-48D9-814A-851A05187C83}" type="parTrans" cxnId="{7FCCE8D4-3375-4D25-AAA6-A9DFCC4E5F67}">
      <dgm:prSet/>
      <dgm:spPr/>
      <dgm:t>
        <a:bodyPr/>
        <a:lstStyle/>
        <a:p>
          <a:endParaRPr lang="en-US"/>
        </a:p>
      </dgm:t>
    </dgm:pt>
    <dgm:pt modelId="{53647190-4BBA-424F-BAF7-BCE02AA9B6FA}" type="sibTrans" cxnId="{7FCCE8D4-3375-4D25-AAA6-A9DFCC4E5F67}">
      <dgm:prSet/>
      <dgm:spPr/>
      <dgm:t>
        <a:bodyPr/>
        <a:lstStyle/>
        <a:p>
          <a:endParaRPr lang="en-US"/>
        </a:p>
      </dgm:t>
    </dgm:pt>
    <dgm:pt modelId="{41054466-24AA-41FB-A341-A3BAF55CE861}">
      <dgm:prSet phldrT="[Text]"/>
      <dgm:spPr/>
      <dgm:t>
        <a:bodyPr/>
        <a:lstStyle/>
        <a:p>
          <a:r>
            <a:rPr lang="en-US" dirty="0"/>
            <a:t>Another course from CTAE, Fine Arts or World Language</a:t>
          </a:r>
        </a:p>
      </dgm:t>
    </dgm:pt>
    <dgm:pt modelId="{4CC17E3E-9B31-490F-A60E-0846ED1AC773}" type="parTrans" cxnId="{8F8548C3-8EA3-4679-B661-E0E3E3C49424}">
      <dgm:prSet/>
      <dgm:spPr/>
      <dgm:t>
        <a:bodyPr/>
        <a:lstStyle/>
        <a:p>
          <a:endParaRPr lang="en-US"/>
        </a:p>
      </dgm:t>
    </dgm:pt>
    <dgm:pt modelId="{834E833F-5053-4AC9-80AD-1C97697720FA}" type="sibTrans" cxnId="{8F8548C3-8EA3-4679-B661-E0E3E3C49424}">
      <dgm:prSet/>
      <dgm:spPr/>
      <dgm:t>
        <a:bodyPr/>
        <a:lstStyle/>
        <a:p>
          <a:endParaRPr lang="en-US"/>
        </a:p>
      </dgm:t>
    </dgm:pt>
    <dgm:pt modelId="{46264157-73C2-4382-98D0-3737CC431704}" type="pres">
      <dgm:prSet presAssocID="{94E53635-60B1-4E3F-B6D2-32AF49A7825D}" presName="Name0" presStyleCnt="0">
        <dgm:presLayoutVars>
          <dgm:dir/>
          <dgm:animLvl val="lvl"/>
          <dgm:resizeHandles val="exact"/>
        </dgm:presLayoutVars>
      </dgm:prSet>
      <dgm:spPr/>
    </dgm:pt>
    <dgm:pt modelId="{51C450B5-2AE1-4613-B899-D64F7004C5B8}" type="pres">
      <dgm:prSet presAssocID="{7939C931-F87B-4605-BB1E-CDDA57C19BA1}" presName="linNode" presStyleCnt="0"/>
      <dgm:spPr/>
    </dgm:pt>
    <dgm:pt modelId="{43C84CB7-76A5-4F55-A2F1-5926B9F430ED}" type="pres">
      <dgm:prSet presAssocID="{7939C931-F87B-4605-BB1E-CDDA57C19BA1}" presName="parTx" presStyleLbl="revTx" presStyleIdx="0" presStyleCnt="4">
        <dgm:presLayoutVars>
          <dgm:chMax val="1"/>
          <dgm:bulletEnabled val="1"/>
        </dgm:presLayoutVars>
      </dgm:prSet>
      <dgm:spPr/>
    </dgm:pt>
    <dgm:pt modelId="{03889A31-4806-4837-8B5A-5821DF3514F8}" type="pres">
      <dgm:prSet presAssocID="{7939C931-F87B-4605-BB1E-CDDA57C19BA1}" presName="bracket" presStyleLbl="parChTrans1D1" presStyleIdx="0" presStyleCnt="4"/>
      <dgm:spPr/>
    </dgm:pt>
    <dgm:pt modelId="{94674DE8-B833-4439-A39A-1A5939B64332}" type="pres">
      <dgm:prSet presAssocID="{7939C931-F87B-4605-BB1E-CDDA57C19BA1}" presName="spH" presStyleCnt="0"/>
      <dgm:spPr/>
    </dgm:pt>
    <dgm:pt modelId="{088A8143-CF84-4759-B3CB-C14454585CBC}" type="pres">
      <dgm:prSet presAssocID="{7939C931-F87B-4605-BB1E-CDDA57C19BA1}" presName="desTx" presStyleLbl="node1" presStyleIdx="0" presStyleCnt="4">
        <dgm:presLayoutVars>
          <dgm:bulletEnabled val="1"/>
        </dgm:presLayoutVars>
      </dgm:prSet>
      <dgm:spPr/>
    </dgm:pt>
    <dgm:pt modelId="{63B616D9-E3EB-493B-A598-EF15CDFE41E7}" type="pres">
      <dgm:prSet presAssocID="{5EEFD1EA-50AF-48F4-97B7-DCDE48E2B035}" presName="spV" presStyleCnt="0"/>
      <dgm:spPr/>
    </dgm:pt>
    <dgm:pt modelId="{16620703-5A4A-49B4-B747-1FA2CA2B6D41}" type="pres">
      <dgm:prSet presAssocID="{1F777BED-5706-4ADA-81A1-5D7C4F743973}" presName="linNode" presStyleCnt="0"/>
      <dgm:spPr/>
    </dgm:pt>
    <dgm:pt modelId="{0AEF4484-21F9-4BF9-8A8B-2D61F3DCD342}" type="pres">
      <dgm:prSet presAssocID="{1F777BED-5706-4ADA-81A1-5D7C4F743973}" presName="parTx" presStyleLbl="revTx" presStyleIdx="1" presStyleCnt="4">
        <dgm:presLayoutVars>
          <dgm:chMax val="1"/>
          <dgm:bulletEnabled val="1"/>
        </dgm:presLayoutVars>
      </dgm:prSet>
      <dgm:spPr/>
    </dgm:pt>
    <dgm:pt modelId="{021FC690-E198-4307-B259-12F46A32869D}" type="pres">
      <dgm:prSet presAssocID="{1F777BED-5706-4ADA-81A1-5D7C4F743973}" presName="bracket" presStyleLbl="parChTrans1D1" presStyleIdx="1" presStyleCnt="4"/>
      <dgm:spPr/>
    </dgm:pt>
    <dgm:pt modelId="{6031E4D4-1FCD-4D10-8662-3856F949F935}" type="pres">
      <dgm:prSet presAssocID="{1F777BED-5706-4ADA-81A1-5D7C4F743973}" presName="spH" presStyleCnt="0"/>
      <dgm:spPr/>
    </dgm:pt>
    <dgm:pt modelId="{3854453E-5D92-4ED2-AC0C-15FBFC945353}" type="pres">
      <dgm:prSet presAssocID="{1F777BED-5706-4ADA-81A1-5D7C4F743973}" presName="desTx" presStyleLbl="node1" presStyleIdx="1" presStyleCnt="4">
        <dgm:presLayoutVars>
          <dgm:bulletEnabled val="1"/>
        </dgm:presLayoutVars>
      </dgm:prSet>
      <dgm:spPr/>
    </dgm:pt>
    <dgm:pt modelId="{2320F4CD-DA90-4EA9-A590-5007A62709AA}" type="pres">
      <dgm:prSet presAssocID="{83464AF2-1272-46FD-B277-9B304B1A0059}" presName="spV" presStyleCnt="0"/>
      <dgm:spPr/>
    </dgm:pt>
    <dgm:pt modelId="{7C20996B-2407-4897-9C55-F2EF24054320}" type="pres">
      <dgm:prSet presAssocID="{837E4A34-639B-47E4-9321-EA72AA768805}" presName="linNode" presStyleCnt="0"/>
      <dgm:spPr/>
    </dgm:pt>
    <dgm:pt modelId="{F24AE4C3-8EAE-4A76-B3C0-12F2F7B586B2}" type="pres">
      <dgm:prSet presAssocID="{837E4A34-639B-47E4-9321-EA72AA768805}" presName="parTx" presStyleLbl="revTx" presStyleIdx="2" presStyleCnt="4">
        <dgm:presLayoutVars>
          <dgm:chMax val="1"/>
          <dgm:bulletEnabled val="1"/>
        </dgm:presLayoutVars>
      </dgm:prSet>
      <dgm:spPr/>
    </dgm:pt>
    <dgm:pt modelId="{FC47669D-2114-4196-98C7-C303F84B494A}" type="pres">
      <dgm:prSet presAssocID="{837E4A34-639B-47E4-9321-EA72AA768805}" presName="bracket" presStyleLbl="parChTrans1D1" presStyleIdx="2" presStyleCnt="4"/>
      <dgm:spPr/>
    </dgm:pt>
    <dgm:pt modelId="{F4F9F1C1-0E76-4558-882A-7D29D1B74F4B}" type="pres">
      <dgm:prSet presAssocID="{837E4A34-639B-47E4-9321-EA72AA768805}" presName="spH" presStyleCnt="0"/>
      <dgm:spPr/>
    </dgm:pt>
    <dgm:pt modelId="{74401347-F3E0-42EE-AB18-6A39731826E5}" type="pres">
      <dgm:prSet presAssocID="{837E4A34-639B-47E4-9321-EA72AA768805}" presName="desTx" presStyleLbl="node1" presStyleIdx="2" presStyleCnt="4">
        <dgm:presLayoutVars>
          <dgm:bulletEnabled val="1"/>
        </dgm:presLayoutVars>
      </dgm:prSet>
      <dgm:spPr/>
    </dgm:pt>
    <dgm:pt modelId="{47E03F22-8873-47B3-9CA9-0D8BE8950CCA}" type="pres">
      <dgm:prSet presAssocID="{B315130F-BAA4-4450-A9D2-049CE724F348}" presName="spV" presStyleCnt="0"/>
      <dgm:spPr/>
    </dgm:pt>
    <dgm:pt modelId="{8519AD4E-1003-4EF8-A0E6-0D6EB18F6455}" type="pres">
      <dgm:prSet presAssocID="{239D480B-AF6F-47F7-8B5D-D98ACCCA1A22}" presName="linNode" presStyleCnt="0"/>
      <dgm:spPr/>
    </dgm:pt>
    <dgm:pt modelId="{54356E1B-C93E-4680-9FDF-99E40B04DC7A}" type="pres">
      <dgm:prSet presAssocID="{239D480B-AF6F-47F7-8B5D-D98ACCCA1A22}" presName="parTx" presStyleLbl="revTx" presStyleIdx="3" presStyleCnt="4">
        <dgm:presLayoutVars>
          <dgm:chMax val="1"/>
          <dgm:bulletEnabled val="1"/>
        </dgm:presLayoutVars>
      </dgm:prSet>
      <dgm:spPr/>
    </dgm:pt>
    <dgm:pt modelId="{3FDB2818-AAD5-44AE-B05A-7AF066A6D38C}" type="pres">
      <dgm:prSet presAssocID="{239D480B-AF6F-47F7-8B5D-D98ACCCA1A22}" presName="bracket" presStyleLbl="parChTrans1D1" presStyleIdx="3" presStyleCnt="4"/>
      <dgm:spPr/>
    </dgm:pt>
    <dgm:pt modelId="{868664C2-3AB1-4247-AB2C-5B070973266D}" type="pres">
      <dgm:prSet presAssocID="{239D480B-AF6F-47F7-8B5D-D98ACCCA1A22}" presName="spH" presStyleCnt="0"/>
      <dgm:spPr/>
    </dgm:pt>
    <dgm:pt modelId="{D9CE4D54-6110-4CE0-91E7-423AB04332BA}" type="pres">
      <dgm:prSet presAssocID="{239D480B-AF6F-47F7-8B5D-D98ACCCA1A22}" presName="desTx" presStyleLbl="node1" presStyleIdx="3" presStyleCnt="4" custScaleY="107615">
        <dgm:presLayoutVars>
          <dgm:bulletEnabled val="1"/>
        </dgm:presLayoutVars>
      </dgm:prSet>
      <dgm:spPr/>
    </dgm:pt>
  </dgm:ptLst>
  <dgm:cxnLst>
    <dgm:cxn modelId="{E013F91D-2E28-E142-AAB2-4521FC767291}" type="presOf" srcId="{41054466-24AA-41FB-A341-A3BAF55CE861}" destId="{D9CE4D54-6110-4CE0-91E7-423AB04332BA}" srcOrd="0" destOrd="1" presId="urn:diagrams.loki3.com/BracketList"/>
    <dgm:cxn modelId="{FFA0BD29-94BB-B444-BDC3-3F5D53E43EE4}" type="presOf" srcId="{1044C4C1-0440-4D47-96C8-13D47F246CBB}" destId="{3854453E-5D92-4ED2-AC0C-15FBFC945353}" srcOrd="0" destOrd="0" presId="urn:diagrams.loki3.com/BracketList"/>
    <dgm:cxn modelId="{7C74592D-451A-446D-8173-519473214D22}" srcId="{94E53635-60B1-4E3F-B6D2-32AF49A7825D}" destId="{1F777BED-5706-4ADA-81A1-5D7C4F743973}" srcOrd="1" destOrd="0" parTransId="{4ED619AE-2105-44EC-98AA-04E20DE47CCB}" sibTransId="{83464AF2-1272-46FD-B277-9B304B1A0059}"/>
    <dgm:cxn modelId="{FF91202F-F198-2848-A7A5-CAB4CE93BCDF}" type="presOf" srcId="{FD88478E-CACB-4407-98AF-FDD9483C34EA}" destId="{74401347-F3E0-42EE-AB18-6A39731826E5}" srcOrd="0" destOrd="0" presId="urn:diagrams.loki3.com/BracketList"/>
    <dgm:cxn modelId="{4EBDC632-3A30-444B-A044-CFF8D8EAAF04}" srcId="{239D480B-AF6F-47F7-8B5D-D98ACCCA1A22}" destId="{9CACEEA2-F810-4B51-B204-49F8B8FDE529}" srcOrd="0" destOrd="0" parTransId="{F8F09F3B-1A44-46FC-A636-4DBF97346277}" sibTransId="{883C748E-D288-46BB-8607-1FC59CC2EC00}"/>
    <dgm:cxn modelId="{12B3B85B-BC75-4409-B7AE-56C4303BD03A}" srcId="{837E4A34-639B-47E4-9321-EA72AA768805}" destId="{FD88478E-CACB-4407-98AF-FDD9483C34EA}" srcOrd="0" destOrd="0" parTransId="{3B50BC61-F4A3-4657-BD23-631EFEBD310A}" sibTransId="{25645ED1-8CF8-482E-A1E5-18BA53E0CE34}"/>
    <dgm:cxn modelId="{56AF8B6E-DAFB-1149-A942-7CE9EBE2BAA1}" type="presOf" srcId="{91AE4046-AED7-4C71-91C2-C0FB1DB43542}" destId="{D9CE4D54-6110-4CE0-91E7-423AB04332BA}" srcOrd="0" destOrd="2" presId="urn:diagrams.loki3.com/BracketList"/>
    <dgm:cxn modelId="{D1F87C54-D4D7-C34A-930E-B511A7BB3425}" type="presOf" srcId="{94E53635-60B1-4E3F-B6D2-32AF49A7825D}" destId="{46264157-73C2-4382-98D0-3737CC431704}" srcOrd="0" destOrd="0" presId="urn:diagrams.loki3.com/BracketList"/>
    <dgm:cxn modelId="{ABBD4059-C305-8549-80C6-3AD2A834AF48}" type="presOf" srcId="{9CACEEA2-F810-4B51-B204-49F8B8FDE529}" destId="{D9CE4D54-6110-4CE0-91E7-423AB04332BA}" srcOrd="0" destOrd="0" presId="urn:diagrams.loki3.com/BracketList"/>
    <dgm:cxn modelId="{4041207F-E997-4A30-B321-8586194CE4A4}" srcId="{94E53635-60B1-4E3F-B6D2-32AF49A7825D}" destId="{7939C931-F87B-4605-BB1E-CDDA57C19BA1}" srcOrd="0" destOrd="0" parTransId="{5DF77B50-6631-43F3-AFBC-87A0F15DDE84}" sibTransId="{5EEFD1EA-50AF-48F4-97B7-DCDE48E2B035}"/>
    <dgm:cxn modelId="{D6680293-DDE2-4F8B-9BA9-8EE24299F3D2}" srcId="{94E53635-60B1-4E3F-B6D2-32AF49A7825D}" destId="{239D480B-AF6F-47F7-8B5D-D98ACCCA1A22}" srcOrd="3" destOrd="0" parTransId="{07C1FCB8-F785-4B1F-B042-5CCEA557BB87}" sibTransId="{BF1D8C42-9782-40A5-B2DA-ADBB2035DA24}"/>
    <dgm:cxn modelId="{E334629A-9486-4315-AC98-7CA75D498863}" srcId="{94E53635-60B1-4E3F-B6D2-32AF49A7825D}" destId="{837E4A34-639B-47E4-9321-EA72AA768805}" srcOrd="2" destOrd="0" parTransId="{574F47A1-874A-47DB-A239-E6E4D60E61DC}" sibTransId="{B315130F-BAA4-4450-A9D2-049CE724F348}"/>
    <dgm:cxn modelId="{8F8548C3-8EA3-4679-B661-E0E3E3C49424}" srcId="{239D480B-AF6F-47F7-8B5D-D98ACCCA1A22}" destId="{41054466-24AA-41FB-A341-A3BAF55CE861}" srcOrd="1" destOrd="0" parTransId="{4CC17E3E-9B31-490F-A60E-0846ED1AC773}" sibTransId="{834E833F-5053-4AC9-80AD-1C97697720FA}"/>
    <dgm:cxn modelId="{A28558C3-9C7F-4DD2-B908-A4848D9E746E}" srcId="{7939C931-F87B-4605-BB1E-CDDA57C19BA1}" destId="{77F0F746-E0E6-4C7C-80E5-83F5725C872C}" srcOrd="0" destOrd="0" parTransId="{448BEB04-DF33-4323-90BD-32C7608A3B8F}" sibTransId="{31593553-8816-4345-A658-6512FCCEE1FA}"/>
    <dgm:cxn modelId="{83F7A0C4-69CC-47A4-BBC0-1B09715835E2}" srcId="{1F777BED-5706-4ADA-81A1-5D7C4F743973}" destId="{1044C4C1-0440-4D47-96C8-13D47F246CBB}" srcOrd="0" destOrd="0" parTransId="{EEB9B5CB-8D1B-45EA-A011-2E6D0FDD06B4}" sibTransId="{DB521F66-0DCA-4A9E-AFE0-6F284DD85949}"/>
    <dgm:cxn modelId="{C3BA8EC8-FD26-B245-879D-016E5DF29188}" type="presOf" srcId="{1F777BED-5706-4ADA-81A1-5D7C4F743973}" destId="{0AEF4484-21F9-4BF9-8A8B-2D61F3DCD342}" srcOrd="0" destOrd="0" presId="urn:diagrams.loki3.com/BracketList"/>
    <dgm:cxn modelId="{7FCCE8D4-3375-4D25-AAA6-A9DFCC4E5F67}" srcId="{239D480B-AF6F-47F7-8B5D-D98ACCCA1A22}" destId="{91AE4046-AED7-4C71-91C2-C0FB1DB43542}" srcOrd="2" destOrd="0" parTransId="{B2CCC36C-F519-48D9-814A-851A05187C83}" sibTransId="{53647190-4BBA-424F-BAF7-BCE02AA9B6FA}"/>
    <dgm:cxn modelId="{B01EA0D5-3552-7543-BE2D-4D2FA65DF608}" type="presOf" srcId="{7939C931-F87B-4605-BB1E-CDDA57C19BA1}" destId="{43C84CB7-76A5-4F55-A2F1-5926B9F430ED}" srcOrd="0" destOrd="0" presId="urn:diagrams.loki3.com/BracketList"/>
    <dgm:cxn modelId="{9A1D1DF5-0148-5E40-A210-9C209F7381AB}" type="presOf" srcId="{837E4A34-639B-47E4-9321-EA72AA768805}" destId="{F24AE4C3-8EAE-4A76-B3C0-12F2F7B586B2}" srcOrd="0" destOrd="0" presId="urn:diagrams.loki3.com/BracketList"/>
    <dgm:cxn modelId="{612513F7-0A86-264E-93C8-499BC8744F21}" type="presOf" srcId="{77F0F746-E0E6-4C7C-80E5-83F5725C872C}" destId="{088A8143-CF84-4759-B3CB-C14454585CBC}" srcOrd="0" destOrd="0" presId="urn:diagrams.loki3.com/BracketList"/>
    <dgm:cxn modelId="{42D701FA-8A7C-9D48-8941-FBFA92136801}" type="presOf" srcId="{239D480B-AF6F-47F7-8B5D-D98ACCCA1A22}" destId="{54356E1B-C93E-4680-9FDF-99E40B04DC7A}" srcOrd="0" destOrd="0" presId="urn:diagrams.loki3.com/BracketList"/>
    <dgm:cxn modelId="{D6A87993-5D40-4346-86F5-F35C41417A69}" type="presParOf" srcId="{46264157-73C2-4382-98D0-3737CC431704}" destId="{51C450B5-2AE1-4613-B899-D64F7004C5B8}" srcOrd="0" destOrd="0" presId="urn:diagrams.loki3.com/BracketList"/>
    <dgm:cxn modelId="{44567929-9B93-2C46-83DB-72EF98680839}" type="presParOf" srcId="{51C450B5-2AE1-4613-B899-D64F7004C5B8}" destId="{43C84CB7-76A5-4F55-A2F1-5926B9F430ED}" srcOrd="0" destOrd="0" presId="urn:diagrams.loki3.com/BracketList"/>
    <dgm:cxn modelId="{B360F972-9C90-6C4A-ABAF-31EED2C34D96}" type="presParOf" srcId="{51C450B5-2AE1-4613-B899-D64F7004C5B8}" destId="{03889A31-4806-4837-8B5A-5821DF3514F8}" srcOrd="1" destOrd="0" presId="urn:diagrams.loki3.com/BracketList"/>
    <dgm:cxn modelId="{CA2E9CA0-4BEB-C840-9CD4-987A65D0090A}" type="presParOf" srcId="{51C450B5-2AE1-4613-B899-D64F7004C5B8}" destId="{94674DE8-B833-4439-A39A-1A5939B64332}" srcOrd="2" destOrd="0" presId="urn:diagrams.loki3.com/BracketList"/>
    <dgm:cxn modelId="{D6876995-800F-EE43-AA69-13078A25FF8E}" type="presParOf" srcId="{51C450B5-2AE1-4613-B899-D64F7004C5B8}" destId="{088A8143-CF84-4759-B3CB-C14454585CBC}" srcOrd="3" destOrd="0" presId="urn:diagrams.loki3.com/BracketList"/>
    <dgm:cxn modelId="{6B7D2F28-C6EE-C040-9DD1-E382944D01BC}" type="presParOf" srcId="{46264157-73C2-4382-98D0-3737CC431704}" destId="{63B616D9-E3EB-493B-A598-EF15CDFE41E7}" srcOrd="1" destOrd="0" presId="urn:diagrams.loki3.com/BracketList"/>
    <dgm:cxn modelId="{712F6352-5113-2B45-8C38-C9C05F5BA41C}" type="presParOf" srcId="{46264157-73C2-4382-98D0-3737CC431704}" destId="{16620703-5A4A-49B4-B747-1FA2CA2B6D41}" srcOrd="2" destOrd="0" presId="urn:diagrams.loki3.com/BracketList"/>
    <dgm:cxn modelId="{2485A586-39BA-DF42-930B-1B3E3C488AE0}" type="presParOf" srcId="{16620703-5A4A-49B4-B747-1FA2CA2B6D41}" destId="{0AEF4484-21F9-4BF9-8A8B-2D61F3DCD342}" srcOrd="0" destOrd="0" presId="urn:diagrams.loki3.com/BracketList"/>
    <dgm:cxn modelId="{58CAF4E7-9C35-6442-9760-349D0B1A520C}" type="presParOf" srcId="{16620703-5A4A-49B4-B747-1FA2CA2B6D41}" destId="{021FC690-E198-4307-B259-12F46A32869D}" srcOrd="1" destOrd="0" presId="urn:diagrams.loki3.com/BracketList"/>
    <dgm:cxn modelId="{901A5421-DC3B-0749-9709-7A62AA3FF11A}" type="presParOf" srcId="{16620703-5A4A-49B4-B747-1FA2CA2B6D41}" destId="{6031E4D4-1FCD-4D10-8662-3856F949F935}" srcOrd="2" destOrd="0" presId="urn:diagrams.loki3.com/BracketList"/>
    <dgm:cxn modelId="{678149ED-A7AA-3F42-9A8A-A5FCCB456415}" type="presParOf" srcId="{16620703-5A4A-49B4-B747-1FA2CA2B6D41}" destId="{3854453E-5D92-4ED2-AC0C-15FBFC945353}" srcOrd="3" destOrd="0" presId="urn:diagrams.loki3.com/BracketList"/>
    <dgm:cxn modelId="{10752FC1-EB3F-EF40-B094-CC1A3CF2D10F}" type="presParOf" srcId="{46264157-73C2-4382-98D0-3737CC431704}" destId="{2320F4CD-DA90-4EA9-A590-5007A62709AA}" srcOrd="3" destOrd="0" presId="urn:diagrams.loki3.com/BracketList"/>
    <dgm:cxn modelId="{84BFC0DA-78DD-1246-BDEF-355C762765E8}" type="presParOf" srcId="{46264157-73C2-4382-98D0-3737CC431704}" destId="{7C20996B-2407-4897-9C55-F2EF24054320}" srcOrd="4" destOrd="0" presId="urn:diagrams.loki3.com/BracketList"/>
    <dgm:cxn modelId="{A609557E-C0BC-1A4E-859D-C9ACD1F7493A}" type="presParOf" srcId="{7C20996B-2407-4897-9C55-F2EF24054320}" destId="{F24AE4C3-8EAE-4A76-B3C0-12F2F7B586B2}" srcOrd="0" destOrd="0" presId="urn:diagrams.loki3.com/BracketList"/>
    <dgm:cxn modelId="{5155FF91-CE0E-0247-B15A-608E245569D2}" type="presParOf" srcId="{7C20996B-2407-4897-9C55-F2EF24054320}" destId="{FC47669D-2114-4196-98C7-C303F84B494A}" srcOrd="1" destOrd="0" presId="urn:diagrams.loki3.com/BracketList"/>
    <dgm:cxn modelId="{EA4CD9EB-E599-034D-91E9-5B38F4EB99EF}" type="presParOf" srcId="{7C20996B-2407-4897-9C55-F2EF24054320}" destId="{F4F9F1C1-0E76-4558-882A-7D29D1B74F4B}" srcOrd="2" destOrd="0" presId="urn:diagrams.loki3.com/BracketList"/>
    <dgm:cxn modelId="{4CC5A1E8-68BF-1040-AB79-64353600B492}" type="presParOf" srcId="{7C20996B-2407-4897-9C55-F2EF24054320}" destId="{74401347-F3E0-42EE-AB18-6A39731826E5}" srcOrd="3" destOrd="0" presId="urn:diagrams.loki3.com/BracketList"/>
    <dgm:cxn modelId="{083E9E5C-54C8-2F44-AC9A-7F74CA4D049A}" type="presParOf" srcId="{46264157-73C2-4382-98D0-3737CC431704}" destId="{47E03F22-8873-47B3-9CA9-0D8BE8950CCA}" srcOrd="5" destOrd="0" presId="urn:diagrams.loki3.com/BracketList"/>
    <dgm:cxn modelId="{C04EB236-A7EA-EE4C-9799-8219FB34515B}" type="presParOf" srcId="{46264157-73C2-4382-98D0-3737CC431704}" destId="{8519AD4E-1003-4EF8-A0E6-0D6EB18F6455}" srcOrd="6" destOrd="0" presId="urn:diagrams.loki3.com/BracketList"/>
    <dgm:cxn modelId="{09451E8F-0147-4943-9FF8-C13CE68009D2}" type="presParOf" srcId="{8519AD4E-1003-4EF8-A0E6-0D6EB18F6455}" destId="{54356E1B-C93E-4680-9FDF-99E40B04DC7A}" srcOrd="0" destOrd="0" presId="urn:diagrams.loki3.com/BracketList"/>
    <dgm:cxn modelId="{26B81589-7955-1848-A64E-BDF62DF80726}" type="presParOf" srcId="{8519AD4E-1003-4EF8-A0E6-0D6EB18F6455}" destId="{3FDB2818-AAD5-44AE-B05A-7AF066A6D38C}" srcOrd="1" destOrd="0" presId="urn:diagrams.loki3.com/BracketList"/>
    <dgm:cxn modelId="{04CA9593-4021-3A4A-B9E2-960517397431}" type="presParOf" srcId="{8519AD4E-1003-4EF8-A0E6-0D6EB18F6455}" destId="{868664C2-3AB1-4247-AB2C-5B070973266D}" srcOrd="2" destOrd="0" presId="urn:diagrams.loki3.com/BracketList"/>
    <dgm:cxn modelId="{440A1002-2615-6C43-9415-8CD145C022B0}" type="presParOf" srcId="{8519AD4E-1003-4EF8-A0E6-0D6EB18F6455}" destId="{D9CE4D54-6110-4CE0-91E7-423AB04332BA}"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E53635-60B1-4E3F-B6D2-32AF49A7825D}" type="doc">
      <dgm:prSet loTypeId="urn:diagrams.loki3.com/BracketList" loCatId="list" qsTypeId="urn:microsoft.com/office/officeart/2005/8/quickstyle/3d3" qsCatId="3D" csTypeId="urn:microsoft.com/office/officeart/2005/8/colors/accent1_2" csCatId="accent1" phldr="1"/>
      <dgm:spPr/>
      <dgm:t>
        <a:bodyPr/>
        <a:lstStyle/>
        <a:p>
          <a:endParaRPr lang="en-US"/>
        </a:p>
      </dgm:t>
    </dgm:pt>
    <dgm:pt modelId="{7939C931-F87B-4605-BB1E-CDDA57C19BA1}">
      <dgm:prSet phldrT="[Text]" custT="1"/>
      <dgm:spPr/>
      <dgm:t>
        <a:bodyPr/>
        <a:lstStyle/>
        <a:p>
          <a:r>
            <a:rPr lang="en-US" sz="2100" dirty="0"/>
            <a:t>1</a:t>
          </a:r>
        </a:p>
      </dgm:t>
    </dgm:pt>
    <dgm:pt modelId="{5DF77B50-6631-43F3-AFBC-87A0F15DDE84}" type="parTrans" cxnId="{4041207F-E997-4A30-B321-8586194CE4A4}">
      <dgm:prSet/>
      <dgm:spPr/>
      <dgm:t>
        <a:bodyPr/>
        <a:lstStyle/>
        <a:p>
          <a:endParaRPr lang="en-US"/>
        </a:p>
      </dgm:t>
    </dgm:pt>
    <dgm:pt modelId="{5EEFD1EA-50AF-48F4-97B7-DCDE48E2B035}" type="sibTrans" cxnId="{4041207F-E997-4A30-B321-8586194CE4A4}">
      <dgm:prSet/>
      <dgm:spPr/>
      <dgm:t>
        <a:bodyPr/>
        <a:lstStyle/>
        <a:p>
          <a:endParaRPr lang="en-US"/>
        </a:p>
      </dgm:t>
    </dgm:pt>
    <dgm:pt modelId="{77F0F746-E0E6-4C7C-80E5-83F5725C872C}">
      <dgm:prSet phldrT="[Text]" custT="1"/>
      <dgm:spPr/>
      <dgm:t>
        <a:bodyPr/>
        <a:lstStyle/>
        <a:p>
          <a:r>
            <a:rPr lang="en-US" sz="1300" dirty="0"/>
            <a:t>Math</a:t>
          </a:r>
        </a:p>
      </dgm:t>
    </dgm:pt>
    <dgm:pt modelId="{448BEB04-DF33-4323-90BD-32C7608A3B8F}" type="parTrans" cxnId="{A28558C3-9C7F-4DD2-B908-A4848D9E746E}">
      <dgm:prSet/>
      <dgm:spPr/>
      <dgm:t>
        <a:bodyPr/>
        <a:lstStyle/>
        <a:p>
          <a:endParaRPr lang="en-US"/>
        </a:p>
      </dgm:t>
    </dgm:pt>
    <dgm:pt modelId="{31593553-8816-4345-A658-6512FCCEE1FA}" type="sibTrans" cxnId="{A28558C3-9C7F-4DD2-B908-A4848D9E746E}">
      <dgm:prSet/>
      <dgm:spPr/>
      <dgm:t>
        <a:bodyPr/>
        <a:lstStyle/>
        <a:p>
          <a:endParaRPr lang="en-US"/>
        </a:p>
      </dgm:t>
    </dgm:pt>
    <dgm:pt modelId="{1F777BED-5706-4ADA-81A1-5D7C4F743973}">
      <dgm:prSet phldrT="[Text]" custT="1"/>
      <dgm:spPr/>
      <dgm:t>
        <a:bodyPr/>
        <a:lstStyle/>
        <a:p>
          <a:r>
            <a:rPr lang="en-US" sz="2100" dirty="0"/>
            <a:t>2</a:t>
          </a:r>
        </a:p>
      </dgm:t>
    </dgm:pt>
    <dgm:pt modelId="{4ED619AE-2105-44EC-98AA-04E20DE47CCB}" type="parTrans" cxnId="{7C74592D-451A-446D-8173-519473214D22}">
      <dgm:prSet/>
      <dgm:spPr/>
      <dgm:t>
        <a:bodyPr/>
        <a:lstStyle/>
        <a:p>
          <a:endParaRPr lang="en-US"/>
        </a:p>
      </dgm:t>
    </dgm:pt>
    <dgm:pt modelId="{83464AF2-1272-46FD-B277-9B304B1A0059}" type="sibTrans" cxnId="{7C74592D-451A-446D-8173-519473214D22}">
      <dgm:prSet/>
      <dgm:spPr/>
      <dgm:t>
        <a:bodyPr/>
        <a:lstStyle/>
        <a:p>
          <a:endParaRPr lang="en-US"/>
        </a:p>
      </dgm:t>
    </dgm:pt>
    <dgm:pt modelId="{1044C4C1-0440-4D47-96C8-13D47F246CBB}">
      <dgm:prSet phldrT="[Text]" custT="1"/>
      <dgm:spPr/>
      <dgm:t>
        <a:bodyPr/>
        <a:lstStyle/>
        <a:p>
          <a:r>
            <a:rPr lang="en-US" sz="1300" dirty="0"/>
            <a:t>Social Studies</a:t>
          </a:r>
        </a:p>
      </dgm:t>
    </dgm:pt>
    <dgm:pt modelId="{EEB9B5CB-8D1B-45EA-A011-2E6D0FDD06B4}" type="parTrans" cxnId="{83F7A0C4-69CC-47A4-BBC0-1B09715835E2}">
      <dgm:prSet/>
      <dgm:spPr/>
      <dgm:t>
        <a:bodyPr/>
        <a:lstStyle/>
        <a:p>
          <a:endParaRPr lang="en-US"/>
        </a:p>
      </dgm:t>
    </dgm:pt>
    <dgm:pt modelId="{DB521F66-0DCA-4A9E-AFE0-6F284DD85949}" type="sibTrans" cxnId="{83F7A0C4-69CC-47A4-BBC0-1B09715835E2}">
      <dgm:prSet/>
      <dgm:spPr/>
      <dgm:t>
        <a:bodyPr/>
        <a:lstStyle/>
        <a:p>
          <a:endParaRPr lang="en-US"/>
        </a:p>
      </dgm:t>
    </dgm:pt>
    <dgm:pt modelId="{837E4A34-639B-47E4-9321-EA72AA768805}">
      <dgm:prSet phldrT="[Text]" custT="1"/>
      <dgm:spPr/>
      <dgm:t>
        <a:bodyPr/>
        <a:lstStyle/>
        <a:p>
          <a:r>
            <a:rPr lang="en-US" sz="2100" dirty="0"/>
            <a:t>3 </a:t>
          </a:r>
        </a:p>
      </dgm:t>
    </dgm:pt>
    <dgm:pt modelId="{574F47A1-874A-47DB-A239-E6E4D60E61DC}" type="parTrans" cxnId="{E334629A-9486-4315-AC98-7CA75D498863}">
      <dgm:prSet/>
      <dgm:spPr/>
      <dgm:t>
        <a:bodyPr/>
        <a:lstStyle/>
        <a:p>
          <a:endParaRPr lang="en-US"/>
        </a:p>
      </dgm:t>
    </dgm:pt>
    <dgm:pt modelId="{B315130F-BAA4-4450-A9D2-049CE724F348}" type="sibTrans" cxnId="{E334629A-9486-4315-AC98-7CA75D498863}">
      <dgm:prSet/>
      <dgm:spPr/>
      <dgm:t>
        <a:bodyPr/>
        <a:lstStyle/>
        <a:p>
          <a:endParaRPr lang="en-US"/>
        </a:p>
      </dgm:t>
    </dgm:pt>
    <dgm:pt modelId="{FD88478E-CACB-4407-98AF-FDD9483C34EA}">
      <dgm:prSet phldrT="[Text]" custT="1"/>
      <dgm:spPr/>
      <dgm:t>
        <a:bodyPr/>
        <a:lstStyle/>
        <a:p>
          <a:r>
            <a:rPr lang="en-US" sz="1300" dirty="0"/>
            <a:t>CTAE, Fine Arts, World Language Pathway Course(s)</a:t>
          </a:r>
        </a:p>
      </dgm:t>
    </dgm:pt>
    <dgm:pt modelId="{3B50BC61-F4A3-4657-BD23-631EFEBD310A}" type="parTrans" cxnId="{12B3B85B-BC75-4409-B7AE-56C4303BD03A}">
      <dgm:prSet/>
      <dgm:spPr/>
      <dgm:t>
        <a:bodyPr/>
        <a:lstStyle/>
        <a:p>
          <a:endParaRPr lang="en-US"/>
        </a:p>
      </dgm:t>
    </dgm:pt>
    <dgm:pt modelId="{25645ED1-8CF8-482E-A1E5-18BA53E0CE34}" type="sibTrans" cxnId="{12B3B85B-BC75-4409-B7AE-56C4303BD03A}">
      <dgm:prSet/>
      <dgm:spPr/>
      <dgm:t>
        <a:bodyPr/>
        <a:lstStyle/>
        <a:p>
          <a:endParaRPr lang="en-US"/>
        </a:p>
      </dgm:t>
    </dgm:pt>
    <dgm:pt modelId="{9CACEEA2-F810-4B51-B204-49F8B8FDE529}">
      <dgm:prSet phldrT="[Text]" custT="1"/>
      <dgm:spPr/>
      <dgm:t>
        <a:bodyPr/>
        <a:lstStyle/>
        <a:p>
          <a:r>
            <a:rPr lang="en-US" sz="1300" dirty="0"/>
            <a:t>Health/Personal Fitness (9)</a:t>
          </a:r>
        </a:p>
      </dgm:t>
    </dgm:pt>
    <dgm:pt modelId="{F8F09F3B-1A44-46FC-A636-4DBF97346277}" type="parTrans" cxnId="{4EBDC632-3A30-444B-A044-CFF8D8EAAF04}">
      <dgm:prSet/>
      <dgm:spPr/>
      <dgm:t>
        <a:bodyPr/>
        <a:lstStyle/>
        <a:p>
          <a:endParaRPr lang="en-US"/>
        </a:p>
      </dgm:t>
    </dgm:pt>
    <dgm:pt modelId="{883C748E-D288-46BB-8607-1FC59CC2EC00}" type="sibTrans" cxnId="{4EBDC632-3A30-444B-A044-CFF8D8EAAF04}">
      <dgm:prSet/>
      <dgm:spPr/>
      <dgm:t>
        <a:bodyPr/>
        <a:lstStyle/>
        <a:p>
          <a:endParaRPr lang="en-US"/>
        </a:p>
      </dgm:t>
    </dgm:pt>
    <dgm:pt modelId="{239D480B-AF6F-47F7-8B5D-D98ACCCA1A22}">
      <dgm:prSet phldrT="[Text]" custT="1"/>
      <dgm:spPr/>
      <dgm:t>
        <a:bodyPr/>
        <a:lstStyle/>
        <a:p>
          <a:r>
            <a:rPr lang="en-US" sz="2100" dirty="0"/>
            <a:t>4 </a:t>
          </a:r>
        </a:p>
      </dgm:t>
    </dgm:pt>
    <dgm:pt modelId="{07C1FCB8-F785-4B1F-B042-5CCEA557BB87}" type="parTrans" cxnId="{D6680293-DDE2-4F8B-9BA9-8EE24299F3D2}">
      <dgm:prSet/>
      <dgm:spPr/>
      <dgm:t>
        <a:bodyPr/>
        <a:lstStyle/>
        <a:p>
          <a:endParaRPr lang="en-US"/>
        </a:p>
      </dgm:t>
    </dgm:pt>
    <dgm:pt modelId="{BF1D8C42-9782-40A5-B2DA-ADBB2035DA24}" type="sibTrans" cxnId="{D6680293-DDE2-4F8B-9BA9-8EE24299F3D2}">
      <dgm:prSet/>
      <dgm:spPr/>
      <dgm:t>
        <a:bodyPr/>
        <a:lstStyle/>
        <a:p>
          <a:endParaRPr lang="en-US"/>
        </a:p>
      </dgm:t>
    </dgm:pt>
    <dgm:pt modelId="{91AE4046-AED7-4C71-91C2-C0FB1DB43542}">
      <dgm:prSet phldrT="[Text]" custT="1"/>
      <dgm:spPr/>
      <dgm:t>
        <a:bodyPr/>
        <a:lstStyle/>
        <a:p>
          <a:r>
            <a:rPr lang="en-US" sz="1300" dirty="0"/>
            <a:t>Another course from CTAE, Fine Arts or World Language</a:t>
          </a:r>
        </a:p>
      </dgm:t>
    </dgm:pt>
    <dgm:pt modelId="{B2CCC36C-F519-48D9-814A-851A05187C83}" type="parTrans" cxnId="{7FCCE8D4-3375-4D25-AAA6-A9DFCC4E5F67}">
      <dgm:prSet/>
      <dgm:spPr/>
      <dgm:t>
        <a:bodyPr/>
        <a:lstStyle/>
        <a:p>
          <a:endParaRPr lang="en-US"/>
        </a:p>
      </dgm:t>
    </dgm:pt>
    <dgm:pt modelId="{53647190-4BBA-424F-BAF7-BCE02AA9B6FA}" type="sibTrans" cxnId="{7FCCE8D4-3375-4D25-AAA6-A9DFCC4E5F67}">
      <dgm:prSet/>
      <dgm:spPr/>
      <dgm:t>
        <a:bodyPr/>
        <a:lstStyle/>
        <a:p>
          <a:endParaRPr lang="en-US"/>
        </a:p>
      </dgm:t>
    </dgm:pt>
    <dgm:pt modelId="{9A08AFEE-0106-47AD-AD82-FF33BA4A17AA}">
      <dgm:prSet phldrT="[Text]" custT="1"/>
      <dgm:spPr/>
      <dgm:t>
        <a:bodyPr/>
        <a:lstStyle/>
        <a:p>
          <a:r>
            <a:rPr lang="en-US" sz="1300" dirty="0"/>
            <a:t>Elective (Academic and/or true Elective) </a:t>
          </a:r>
        </a:p>
      </dgm:t>
    </dgm:pt>
    <dgm:pt modelId="{D2081173-89D9-42D7-B568-A6BF01D488E5}" type="parTrans" cxnId="{9247FF4B-91D6-45FD-B1BA-E469DACCBA62}">
      <dgm:prSet/>
      <dgm:spPr/>
      <dgm:t>
        <a:bodyPr/>
        <a:lstStyle/>
        <a:p>
          <a:endParaRPr lang="en-US"/>
        </a:p>
      </dgm:t>
    </dgm:pt>
    <dgm:pt modelId="{3A7AE81C-C913-4B37-81BF-0A1ECC5CE23B}" type="sibTrans" cxnId="{9247FF4B-91D6-45FD-B1BA-E469DACCBA62}">
      <dgm:prSet/>
      <dgm:spPr/>
      <dgm:t>
        <a:bodyPr/>
        <a:lstStyle/>
        <a:p>
          <a:endParaRPr lang="en-US"/>
        </a:p>
      </dgm:t>
    </dgm:pt>
    <dgm:pt modelId="{46264157-73C2-4382-98D0-3737CC431704}" type="pres">
      <dgm:prSet presAssocID="{94E53635-60B1-4E3F-B6D2-32AF49A7825D}" presName="Name0" presStyleCnt="0">
        <dgm:presLayoutVars>
          <dgm:dir/>
          <dgm:animLvl val="lvl"/>
          <dgm:resizeHandles val="exact"/>
        </dgm:presLayoutVars>
      </dgm:prSet>
      <dgm:spPr/>
    </dgm:pt>
    <dgm:pt modelId="{51C450B5-2AE1-4613-B899-D64F7004C5B8}" type="pres">
      <dgm:prSet presAssocID="{7939C931-F87B-4605-BB1E-CDDA57C19BA1}" presName="linNode" presStyleCnt="0"/>
      <dgm:spPr/>
    </dgm:pt>
    <dgm:pt modelId="{43C84CB7-76A5-4F55-A2F1-5926B9F430ED}" type="pres">
      <dgm:prSet presAssocID="{7939C931-F87B-4605-BB1E-CDDA57C19BA1}" presName="parTx" presStyleLbl="revTx" presStyleIdx="0" presStyleCnt="4">
        <dgm:presLayoutVars>
          <dgm:chMax val="1"/>
          <dgm:bulletEnabled val="1"/>
        </dgm:presLayoutVars>
      </dgm:prSet>
      <dgm:spPr/>
    </dgm:pt>
    <dgm:pt modelId="{03889A31-4806-4837-8B5A-5821DF3514F8}" type="pres">
      <dgm:prSet presAssocID="{7939C931-F87B-4605-BB1E-CDDA57C19BA1}" presName="bracket" presStyleLbl="parChTrans1D1" presStyleIdx="0" presStyleCnt="4"/>
      <dgm:spPr/>
    </dgm:pt>
    <dgm:pt modelId="{94674DE8-B833-4439-A39A-1A5939B64332}" type="pres">
      <dgm:prSet presAssocID="{7939C931-F87B-4605-BB1E-CDDA57C19BA1}" presName="spH" presStyleCnt="0"/>
      <dgm:spPr/>
    </dgm:pt>
    <dgm:pt modelId="{088A8143-CF84-4759-B3CB-C14454585CBC}" type="pres">
      <dgm:prSet presAssocID="{7939C931-F87B-4605-BB1E-CDDA57C19BA1}" presName="desTx" presStyleLbl="node1" presStyleIdx="0" presStyleCnt="4" custScaleY="112872">
        <dgm:presLayoutVars>
          <dgm:bulletEnabled val="1"/>
        </dgm:presLayoutVars>
      </dgm:prSet>
      <dgm:spPr/>
    </dgm:pt>
    <dgm:pt modelId="{63B616D9-E3EB-493B-A598-EF15CDFE41E7}" type="pres">
      <dgm:prSet presAssocID="{5EEFD1EA-50AF-48F4-97B7-DCDE48E2B035}" presName="spV" presStyleCnt="0"/>
      <dgm:spPr/>
    </dgm:pt>
    <dgm:pt modelId="{16620703-5A4A-49B4-B747-1FA2CA2B6D41}" type="pres">
      <dgm:prSet presAssocID="{1F777BED-5706-4ADA-81A1-5D7C4F743973}" presName="linNode" presStyleCnt="0"/>
      <dgm:spPr/>
    </dgm:pt>
    <dgm:pt modelId="{0AEF4484-21F9-4BF9-8A8B-2D61F3DCD342}" type="pres">
      <dgm:prSet presAssocID="{1F777BED-5706-4ADA-81A1-5D7C4F743973}" presName="parTx" presStyleLbl="revTx" presStyleIdx="1" presStyleCnt="4">
        <dgm:presLayoutVars>
          <dgm:chMax val="1"/>
          <dgm:bulletEnabled val="1"/>
        </dgm:presLayoutVars>
      </dgm:prSet>
      <dgm:spPr/>
    </dgm:pt>
    <dgm:pt modelId="{021FC690-E198-4307-B259-12F46A32869D}" type="pres">
      <dgm:prSet presAssocID="{1F777BED-5706-4ADA-81A1-5D7C4F743973}" presName="bracket" presStyleLbl="parChTrans1D1" presStyleIdx="1" presStyleCnt="4"/>
      <dgm:spPr/>
    </dgm:pt>
    <dgm:pt modelId="{6031E4D4-1FCD-4D10-8662-3856F949F935}" type="pres">
      <dgm:prSet presAssocID="{1F777BED-5706-4ADA-81A1-5D7C4F743973}" presName="spH" presStyleCnt="0"/>
      <dgm:spPr/>
    </dgm:pt>
    <dgm:pt modelId="{3854453E-5D92-4ED2-AC0C-15FBFC945353}" type="pres">
      <dgm:prSet presAssocID="{1F777BED-5706-4ADA-81A1-5D7C4F743973}" presName="desTx" presStyleLbl="node1" presStyleIdx="1" presStyleCnt="4">
        <dgm:presLayoutVars>
          <dgm:bulletEnabled val="1"/>
        </dgm:presLayoutVars>
      </dgm:prSet>
      <dgm:spPr/>
    </dgm:pt>
    <dgm:pt modelId="{2320F4CD-DA90-4EA9-A590-5007A62709AA}" type="pres">
      <dgm:prSet presAssocID="{83464AF2-1272-46FD-B277-9B304B1A0059}" presName="spV" presStyleCnt="0"/>
      <dgm:spPr/>
    </dgm:pt>
    <dgm:pt modelId="{7C20996B-2407-4897-9C55-F2EF24054320}" type="pres">
      <dgm:prSet presAssocID="{837E4A34-639B-47E4-9321-EA72AA768805}" presName="linNode" presStyleCnt="0"/>
      <dgm:spPr/>
    </dgm:pt>
    <dgm:pt modelId="{F24AE4C3-8EAE-4A76-B3C0-12F2F7B586B2}" type="pres">
      <dgm:prSet presAssocID="{837E4A34-639B-47E4-9321-EA72AA768805}" presName="parTx" presStyleLbl="revTx" presStyleIdx="2" presStyleCnt="4">
        <dgm:presLayoutVars>
          <dgm:chMax val="1"/>
          <dgm:bulletEnabled val="1"/>
        </dgm:presLayoutVars>
      </dgm:prSet>
      <dgm:spPr/>
    </dgm:pt>
    <dgm:pt modelId="{FC47669D-2114-4196-98C7-C303F84B494A}" type="pres">
      <dgm:prSet presAssocID="{837E4A34-639B-47E4-9321-EA72AA768805}" presName="bracket" presStyleLbl="parChTrans1D1" presStyleIdx="2" presStyleCnt="4"/>
      <dgm:spPr/>
    </dgm:pt>
    <dgm:pt modelId="{F4F9F1C1-0E76-4558-882A-7D29D1B74F4B}" type="pres">
      <dgm:prSet presAssocID="{837E4A34-639B-47E4-9321-EA72AA768805}" presName="spH" presStyleCnt="0"/>
      <dgm:spPr/>
    </dgm:pt>
    <dgm:pt modelId="{74401347-F3E0-42EE-AB18-6A39731826E5}" type="pres">
      <dgm:prSet presAssocID="{837E4A34-639B-47E4-9321-EA72AA768805}" presName="desTx" presStyleLbl="node1" presStyleIdx="2" presStyleCnt="4">
        <dgm:presLayoutVars>
          <dgm:bulletEnabled val="1"/>
        </dgm:presLayoutVars>
      </dgm:prSet>
      <dgm:spPr/>
    </dgm:pt>
    <dgm:pt modelId="{47E03F22-8873-47B3-9CA9-0D8BE8950CCA}" type="pres">
      <dgm:prSet presAssocID="{B315130F-BAA4-4450-A9D2-049CE724F348}" presName="spV" presStyleCnt="0"/>
      <dgm:spPr/>
    </dgm:pt>
    <dgm:pt modelId="{8519AD4E-1003-4EF8-A0E6-0D6EB18F6455}" type="pres">
      <dgm:prSet presAssocID="{239D480B-AF6F-47F7-8B5D-D98ACCCA1A22}" presName="linNode" presStyleCnt="0"/>
      <dgm:spPr/>
    </dgm:pt>
    <dgm:pt modelId="{54356E1B-C93E-4680-9FDF-99E40B04DC7A}" type="pres">
      <dgm:prSet presAssocID="{239D480B-AF6F-47F7-8B5D-D98ACCCA1A22}" presName="parTx" presStyleLbl="revTx" presStyleIdx="3" presStyleCnt="4">
        <dgm:presLayoutVars>
          <dgm:chMax val="1"/>
          <dgm:bulletEnabled val="1"/>
        </dgm:presLayoutVars>
      </dgm:prSet>
      <dgm:spPr/>
    </dgm:pt>
    <dgm:pt modelId="{3FDB2818-AAD5-44AE-B05A-7AF066A6D38C}" type="pres">
      <dgm:prSet presAssocID="{239D480B-AF6F-47F7-8B5D-D98ACCCA1A22}" presName="bracket" presStyleLbl="parChTrans1D1" presStyleIdx="3" presStyleCnt="4"/>
      <dgm:spPr/>
    </dgm:pt>
    <dgm:pt modelId="{868664C2-3AB1-4247-AB2C-5B070973266D}" type="pres">
      <dgm:prSet presAssocID="{239D480B-AF6F-47F7-8B5D-D98ACCCA1A22}" presName="spH" presStyleCnt="0"/>
      <dgm:spPr/>
    </dgm:pt>
    <dgm:pt modelId="{D9CE4D54-6110-4CE0-91E7-423AB04332BA}" type="pres">
      <dgm:prSet presAssocID="{239D480B-AF6F-47F7-8B5D-D98ACCCA1A22}" presName="desTx" presStyleLbl="node1" presStyleIdx="3" presStyleCnt="4">
        <dgm:presLayoutVars>
          <dgm:bulletEnabled val="1"/>
        </dgm:presLayoutVars>
      </dgm:prSet>
      <dgm:spPr/>
    </dgm:pt>
  </dgm:ptLst>
  <dgm:cxnLst>
    <dgm:cxn modelId="{8A939F08-DA26-D94D-ACB7-A29F39A4C231}" type="presOf" srcId="{94E53635-60B1-4E3F-B6D2-32AF49A7825D}" destId="{46264157-73C2-4382-98D0-3737CC431704}" srcOrd="0" destOrd="0" presId="urn:diagrams.loki3.com/BracketList"/>
    <dgm:cxn modelId="{D43A581C-637C-8949-9AA6-207E2081A38F}" type="presOf" srcId="{9CACEEA2-F810-4B51-B204-49F8B8FDE529}" destId="{D9CE4D54-6110-4CE0-91E7-423AB04332BA}" srcOrd="0" destOrd="0" presId="urn:diagrams.loki3.com/BracketList"/>
    <dgm:cxn modelId="{923AF31E-0C24-E64F-84B4-897496367561}" type="presOf" srcId="{77F0F746-E0E6-4C7C-80E5-83F5725C872C}" destId="{088A8143-CF84-4759-B3CB-C14454585CBC}" srcOrd="0" destOrd="0" presId="urn:diagrams.loki3.com/BracketList"/>
    <dgm:cxn modelId="{7C74592D-451A-446D-8173-519473214D22}" srcId="{94E53635-60B1-4E3F-B6D2-32AF49A7825D}" destId="{1F777BED-5706-4ADA-81A1-5D7C4F743973}" srcOrd="1" destOrd="0" parTransId="{4ED619AE-2105-44EC-98AA-04E20DE47CCB}" sibTransId="{83464AF2-1272-46FD-B277-9B304B1A0059}"/>
    <dgm:cxn modelId="{CF6B0730-AC85-E248-909D-90ED83FEA4C7}" type="presOf" srcId="{91AE4046-AED7-4C71-91C2-C0FB1DB43542}" destId="{D9CE4D54-6110-4CE0-91E7-423AB04332BA}" srcOrd="0" destOrd="1" presId="urn:diagrams.loki3.com/BracketList"/>
    <dgm:cxn modelId="{4EBDC632-3A30-444B-A044-CFF8D8EAAF04}" srcId="{239D480B-AF6F-47F7-8B5D-D98ACCCA1A22}" destId="{9CACEEA2-F810-4B51-B204-49F8B8FDE529}" srcOrd="0" destOrd="0" parTransId="{F8F09F3B-1A44-46FC-A636-4DBF97346277}" sibTransId="{883C748E-D288-46BB-8607-1FC59CC2EC00}"/>
    <dgm:cxn modelId="{12B3B85B-BC75-4409-B7AE-56C4303BD03A}" srcId="{837E4A34-639B-47E4-9321-EA72AA768805}" destId="{FD88478E-CACB-4407-98AF-FDD9483C34EA}" srcOrd="0" destOrd="0" parTransId="{3B50BC61-F4A3-4657-BD23-631EFEBD310A}" sibTransId="{25645ED1-8CF8-482E-A1E5-18BA53E0CE34}"/>
    <dgm:cxn modelId="{49FEEF64-9DD1-AF49-850A-778C7E1178BC}" type="presOf" srcId="{7939C931-F87B-4605-BB1E-CDDA57C19BA1}" destId="{43C84CB7-76A5-4F55-A2F1-5926B9F430ED}" srcOrd="0" destOrd="0" presId="urn:diagrams.loki3.com/BracketList"/>
    <dgm:cxn modelId="{9247FF4B-91D6-45FD-B1BA-E469DACCBA62}" srcId="{239D480B-AF6F-47F7-8B5D-D98ACCCA1A22}" destId="{9A08AFEE-0106-47AD-AD82-FF33BA4A17AA}" srcOrd="2" destOrd="0" parTransId="{D2081173-89D9-42D7-B568-A6BF01D488E5}" sibTransId="{3A7AE81C-C913-4B37-81BF-0A1ECC5CE23B}"/>
    <dgm:cxn modelId="{4041207F-E997-4A30-B321-8586194CE4A4}" srcId="{94E53635-60B1-4E3F-B6D2-32AF49A7825D}" destId="{7939C931-F87B-4605-BB1E-CDDA57C19BA1}" srcOrd="0" destOrd="0" parTransId="{5DF77B50-6631-43F3-AFBC-87A0F15DDE84}" sibTransId="{5EEFD1EA-50AF-48F4-97B7-DCDE48E2B035}"/>
    <dgm:cxn modelId="{10D35E90-CCD8-334A-8A98-75F662A0103D}" type="presOf" srcId="{FD88478E-CACB-4407-98AF-FDD9483C34EA}" destId="{74401347-F3E0-42EE-AB18-6A39731826E5}" srcOrd="0" destOrd="0" presId="urn:diagrams.loki3.com/BracketList"/>
    <dgm:cxn modelId="{D6680293-DDE2-4F8B-9BA9-8EE24299F3D2}" srcId="{94E53635-60B1-4E3F-B6D2-32AF49A7825D}" destId="{239D480B-AF6F-47F7-8B5D-D98ACCCA1A22}" srcOrd="3" destOrd="0" parTransId="{07C1FCB8-F785-4B1F-B042-5CCEA557BB87}" sibTransId="{BF1D8C42-9782-40A5-B2DA-ADBB2035DA24}"/>
    <dgm:cxn modelId="{E334629A-9486-4315-AC98-7CA75D498863}" srcId="{94E53635-60B1-4E3F-B6D2-32AF49A7825D}" destId="{837E4A34-639B-47E4-9321-EA72AA768805}" srcOrd="2" destOrd="0" parTransId="{574F47A1-874A-47DB-A239-E6E4D60E61DC}" sibTransId="{B315130F-BAA4-4450-A9D2-049CE724F348}"/>
    <dgm:cxn modelId="{17A6B19C-1616-0248-B26C-1E98067F6449}" type="presOf" srcId="{1F777BED-5706-4ADA-81A1-5D7C4F743973}" destId="{0AEF4484-21F9-4BF9-8A8B-2D61F3DCD342}" srcOrd="0" destOrd="0" presId="urn:diagrams.loki3.com/BracketList"/>
    <dgm:cxn modelId="{A28558C3-9C7F-4DD2-B908-A4848D9E746E}" srcId="{7939C931-F87B-4605-BB1E-CDDA57C19BA1}" destId="{77F0F746-E0E6-4C7C-80E5-83F5725C872C}" srcOrd="0" destOrd="0" parTransId="{448BEB04-DF33-4323-90BD-32C7608A3B8F}" sibTransId="{31593553-8816-4345-A658-6512FCCEE1FA}"/>
    <dgm:cxn modelId="{83F7A0C4-69CC-47A4-BBC0-1B09715835E2}" srcId="{1F777BED-5706-4ADA-81A1-5D7C4F743973}" destId="{1044C4C1-0440-4D47-96C8-13D47F246CBB}" srcOrd="0" destOrd="0" parTransId="{EEB9B5CB-8D1B-45EA-A011-2E6D0FDD06B4}" sibTransId="{DB521F66-0DCA-4A9E-AFE0-6F284DD85949}"/>
    <dgm:cxn modelId="{7FCCE8D4-3375-4D25-AAA6-A9DFCC4E5F67}" srcId="{239D480B-AF6F-47F7-8B5D-D98ACCCA1A22}" destId="{91AE4046-AED7-4C71-91C2-C0FB1DB43542}" srcOrd="1" destOrd="0" parTransId="{B2CCC36C-F519-48D9-814A-851A05187C83}" sibTransId="{53647190-4BBA-424F-BAF7-BCE02AA9B6FA}"/>
    <dgm:cxn modelId="{DE151AD6-BBC8-674B-AD8B-093CEBD186B0}" type="presOf" srcId="{837E4A34-639B-47E4-9321-EA72AA768805}" destId="{F24AE4C3-8EAE-4A76-B3C0-12F2F7B586B2}" srcOrd="0" destOrd="0" presId="urn:diagrams.loki3.com/BracketList"/>
    <dgm:cxn modelId="{B633B5E9-40B7-AE46-AB2B-40058306E6A4}" type="presOf" srcId="{1044C4C1-0440-4D47-96C8-13D47F246CBB}" destId="{3854453E-5D92-4ED2-AC0C-15FBFC945353}" srcOrd="0" destOrd="0" presId="urn:diagrams.loki3.com/BracketList"/>
    <dgm:cxn modelId="{A8E225F4-79DE-794E-A849-8507B6EC0D80}" type="presOf" srcId="{9A08AFEE-0106-47AD-AD82-FF33BA4A17AA}" destId="{D9CE4D54-6110-4CE0-91E7-423AB04332BA}" srcOrd="0" destOrd="2" presId="urn:diagrams.loki3.com/BracketList"/>
    <dgm:cxn modelId="{064CD5FF-5F19-3549-9F9D-CA2BC7998B1A}" type="presOf" srcId="{239D480B-AF6F-47F7-8B5D-D98ACCCA1A22}" destId="{54356E1B-C93E-4680-9FDF-99E40B04DC7A}" srcOrd="0" destOrd="0" presId="urn:diagrams.loki3.com/BracketList"/>
    <dgm:cxn modelId="{7D55AF9C-41D0-5C43-A114-B25CC54EC0BF}" type="presParOf" srcId="{46264157-73C2-4382-98D0-3737CC431704}" destId="{51C450B5-2AE1-4613-B899-D64F7004C5B8}" srcOrd="0" destOrd="0" presId="urn:diagrams.loki3.com/BracketList"/>
    <dgm:cxn modelId="{46661693-1EF8-2B4D-A01C-8D4932B64F7D}" type="presParOf" srcId="{51C450B5-2AE1-4613-B899-D64F7004C5B8}" destId="{43C84CB7-76A5-4F55-A2F1-5926B9F430ED}" srcOrd="0" destOrd="0" presId="urn:diagrams.loki3.com/BracketList"/>
    <dgm:cxn modelId="{CC12CEFA-D716-E643-A53B-21002EFBA081}" type="presParOf" srcId="{51C450B5-2AE1-4613-B899-D64F7004C5B8}" destId="{03889A31-4806-4837-8B5A-5821DF3514F8}" srcOrd="1" destOrd="0" presId="urn:diagrams.loki3.com/BracketList"/>
    <dgm:cxn modelId="{AE452E5B-B82B-0440-A66D-6EED86870028}" type="presParOf" srcId="{51C450B5-2AE1-4613-B899-D64F7004C5B8}" destId="{94674DE8-B833-4439-A39A-1A5939B64332}" srcOrd="2" destOrd="0" presId="urn:diagrams.loki3.com/BracketList"/>
    <dgm:cxn modelId="{C24C6C4E-A26E-2849-AFC7-85D905B98198}" type="presParOf" srcId="{51C450B5-2AE1-4613-B899-D64F7004C5B8}" destId="{088A8143-CF84-4759-B3CB-C14454585CBC}" srcOrd="3" destOrd="0" presId="urn:diagrams.loki3.com/BracketList"/>
    <dgm:cxn modelId="{0B603BA9-2BE2-C245-9BE3-5DB01935E935}" type="presParOf" srcId="{46264157-73C2-4382-98D0-3737CC431704}" destId="{63B616D9-E3EB-493B-A598-EF15CDFE41E7}" srcOrd="1" destOrd="0" presId="urn:diagrams.loki3.com/BracketList"/>
    <dgm:cxn modelId="{5B124E84-CAEC-B344-B980-E75058CAC5AE}" type="presParOf" srcId="{46264157-73C2-4382-98D0-3737CC431704}" destId="{16620703-5A4A-49B4-B747-1FA2CA2B6D41}" srcOrd="2" destOrd="0" presId="urn:diagrams.loki3.com/BracketList"/>
    <dgm:cxn modelId="{8DF4C7A0-3B5E-A24E-841F-4891D63831C6}" type="presParOf" srcId="{16620703-5A4A-49B4-B747-1FA2CA2B6D41}" destId="{0AEF4484-21F9-4BF9-8A8B-2D61F3DCD342}" srcOrd="0" destOrd="0" presId="urn:diagrams.loki3.com/BracketList"/>
    <dgm:cxn modelId="{A859056C-AD00-A747-A513-574529DFD457}" type="presParOf" srcId="{16620703-5A4A-49B4-B747-1FA2CA2B6D41}" destId="{021FC690-E198-4307-B259-12F46A32869D}" srcOrd="1" destOrd="0" presId="urn:diagrams.loki3.com/BracketList"/>
    <dgm:cxn modelId="{9E141F95-13D9-5848-85D6-38FBFF7532EB}" type="presParOf" srcId="{16620703-5A4A-49B4-B747-1FA2CA2B6D41}" destId="{6031E4D4-1FCD-4D10-8662-3856F949F935}" srcOrd="2" destOrd="0" presId="urn:diagrams.loki3.com/BracketList"/>
    <dgm:cxn modelId="{E4BAE38D-7154-7E40-A1CD-B58DE60809AC}" type="presParOf" srcId="{16620703-5A4A-49B4-B747-1FA2CA2B6D41}" destId="{3854453E-5D92-4ED2-AC0C-15FBFC945353}" srcOrd="3" destOrd="0" presId="urn:diagrams.loki3.com/BracketList"/>
    <dgm:cxn modelId="{24E99C46-B5A8-D54E-88FF-3FBB79A9C5A9}" type="presParOf" srcId="{46264157-73C2-4382-98D0-3737CC431704}" destId="{2320F4CD-DA90-4EA9-A590-5007A62709AA}" srcOrd="3" destOrd="0" presId="urn:diagrams.loki3.com/BracketList"/>
    <dgm:cxn modelId="{DFA9239F-AB49-2E49-979B-76921575B40C}" type="presParOf" srcId="{46264157-73C2-4382-98D0-3737CC431704}" destId="{7C20996B-2407-4897-9C55-F2EF24054320}" srcOrd="4" destOrd="0" presId="urn:diagrams.loki3.com/BracketList"/>
    <dgm:cxn modelId="{8AFF40DB-4F28-5D4B-B74F-778FFD749B75}" type="presParOf" srcId="{7C20996B-2407-4897-9C55-F2EF24054320}" destId="{F24AE4C3-8EAE-4A76-B3C0-12F2F7B586B2}" srcOrd="0" destOrd="0" presId="urn:diagrams.loki3.com/BracketList"/>
    <dgm:cxn modelId="{7F74133E-6FF9-304F-8811-71E6D5E97B88}" type="presParOf" srcId="{7C20996B-2407-4897-9C55-F2EF24054320}" destId="{FC47669D-2114-4196-98C7-C303F84B494A}" srcOrd="1" destOrd="0" presId="urn:diagrams.loki3.com/BracketList"/>
    <dgm:cxn modelId="{101249D9-2DFF-7846-ADE7-4565F3E17FB6}" type="presParOf" srcId="{7C20996B-2407-4897-9C55-F2EF24054320}" destId="{F4F9F1C1-0E76-4558-882A-7D29D1B74F4B}" srcOrd="2" destOrd="0" presId="urn:diagrams.loki3.com/BracketList"/>
    <dgm:cxn modelId="{2BD98DE2-E735-A64F-A641-2880A92D9C86}" type="presParOf" srcId="{7C20996B-2407-4897-9C55-F2EF24054320}" destId="{74401347-F3E0-42EE-AB18-6A39731826E5}" srcOrd="3" destOrd="0" presId="urn:diagrams.loki3.com/BracketList"/>
    <dgm:cxn modelId="{AE0D740D-25B2-1949-872E-FC2B79AAA2FD}" type="presParOf" srcId="{46264157-73C2-4382-98D0-3737CC431704}" destId="{47E03F22-8873-47B3-9CA9-0D8BE8950CCA}" srcOrd="5" destOrd="0" presId="urn:diagrams.loki3.com/BracketList"/>
    <dgm:cxn modelId="{C9F22C7D-2B52-AC46-B004-E77F0248CB09}" type="presParOf" srcId="{46264157-73C2-4382-98D0-3737CC431704}" destId="{8519AD4E-1003-4EF8-A0E6-0D6EB18F6455}" srcOrd="6" destOrd="0" presId="urn:diagrams.loki3.com/BracketList"/>
    <dgm:cxn modelId="{5A891C29-D47E-774C-8964-D599285B2CC0}" type="presParOf" srcId="{8519AD4E-1003-4EF8-A0E6-0D6EB18F6455}" destId="{54356E1B-C93E-4680-9FDF-99E40B04DC7A}" srcOrd="0" destOrd="0" presId="urn:diagrams.loki3.com/BracketList"/>
    <dgm:cxn modelId="{5EC81159-D551-2544-AFFE-E3084D775515}" type="presParOf" srcId="{8519AD4E-1003-4EF8-A0E6-0D6EB18F6455}" destId="{3FDB2818-AAD5-44AE-B05A-7AF066A6D38C}" srcOrd="1" destOrd="0" presId="urn:diagrams.loki3.com/BracketList"/>
    <dgm:cxn modelId="{5D29E853-C1ED-5D45-A023-A0ED497E78F1}" type="presParOf" srcId="{8519AD4E-1003-4EF8-A0E6-0D6EB18F6455}" destId="{868664C2-3AB1-4247-AB2C-5B070973266D}" srcOrd="2" destOrd="0" presId="urn:diagrams.loki3.com/BracketList"/>
    <dgm:cxn modelId="{D4AF2D00-D635-9641-A2A4-92F996596BD6}" type="presParOf" srcId="{8519AD4E-1003-4EF8-A0E6-0D6EB18F6455}" destId="{D9CE4D54-6110-4CE0-91E7-423AB04332BA}" srcOrd="3" destOrd="0" presId="urn:diagrams.loki3.com/Bracke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50C720-A062-49D9-AFF9-72F228B36BD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BAABFEE5-FAA1-4EA8-8EC4-3FFFCA77CCE0}">
      <dgm:prSet/>
      <dgm:spPr/>
      <dgm:t>
        <a:bodyPr/>
        <a:lstStyle/>
        <a:p>
          <a:r>
            <a:rPr lang="en-US" b="1" u="sng"/>
            <a:t>Requirements:</a:t>
          </a:r>
          <a:endParaRPr lang="en-US"/>
        </a:p>
      </dgm:t>
    </dgm:pt>
    <dgm:pt modelId="{909739C9-B011-4665-9995-377E49960A4C}" type="parTrans" cxnId="{47C7ADF9-B994-4EAE-89F8-1D489BEC0579}">
      <dgm:prSet/>
      <dgm:spPr/>
      <dgm:t>
        <a:bodyPr/>
        <a:lstStyle/>
        <a:p>
          <a:endParaRPr lang="en-US"/>
        </a:p>
      </dgm:t>
    </dgm:pt>
    <dgm:pt modelId="{F54AE339-196C-4562-87AF-326AEC5BB2A2}" type="sibTrans" cxnId="{47C7ADF9-B994-4EAE-89F8-1D489BEC0579}">
      <dgm:prSet/>
      <dgm:spPr/>
      <dgm:t>
        <a:bodyPr/>
        <a:lstStyle/>
        <a:p>
          <a:endParaRPr lang="en-US"/>
        </a:p>
      </dgm:t>
    </dgm:pt>
    <dgm:pt modelId="{EB8AD6F7-89A4-44AA-BACE-B7C65211B6D4}">
      <dgm:prSet/>
      <dgm:spPr/>
      <dgm:t>
        <a:bodyPr/>
        <a:lstStyle/>
        <a:p>
          <a:r>
            <a:rPr lang="en-US" dirty="0"/>
            <a:t>NONE!  You simply have to be a high school student in the district and apply for PCCA.</a:t>
          </a:r>
        </a:p>
      </dgm:t>
    </dgm:pt>
    <dgm:pt modelId="{F9D33C8F-CC7C-4EF9-82D4-B65C577AEC3B}" type="parTrans" cxnId="{F71A7D8F-4318-4058-B36E-5B113E8B6D02}">
      <dgm:prSet/>
      <dgm:spPr/>
      <dgm:t>
        <a:bodyPr/>
        <a:lstStyle/>
        <a:p>
          <a:endParaRPr lang="en-US"/>
        </a:p>
      </dgm:t>
    </dgm:pt>
    <dgm:pt modelId="{250EEB65-BE4E-410C-9347-C24F077ECD26}" type="sibTrans" cxnId="{F71A7D8F-4318-4058-B36E-5B113E8B6D02}">
      <dgm:prSet/>
      <dgm:spPr/>
      <dgm:t>
        <a:bodyPr/>
        <a:lstStyle/>
        <a:p>
          <a:endParaRPr lang="en-US"/>
        </a:p>
      </dgm:t>
    </dgm:pt>
    <dgm:pt modelId="{EADFAC40-6726-4CE4-ACE9-4039D57361F5}">
      <dgm:prSet/>
      <dgm:spPr/>
      <dgm:t>
        <a:bodyPr/>
        <a:lstStyle/>
        <a:p>
          <a:r>
            <a:rPr lang="en-US"/>
            <a:t>Please talk with your counselor if you are interested as it will impact your schedule.</a:t>
          </a:r>
        </a:p>
      </dgm:t>
    </dgm:pt>
    <dgm:pt modelId="{FC058BF6-1EA6-4E23-A49D-B664A97AF7B1}" type="parTrans" cxnId="{4FE118AD-0E98-4FA7-A685-DBC1D3C4B8A1}">
      <dgm:prSet/>
      <dgm:spPr/>
      <dgm:t>
        <a:bodyPr/>
        <a:lstStyle/>
        <a:p>
          <a:endParaRPr lang="en-US"/>
        </a:p>
      </dgm:t>
    </dgm:pt>
    <dgm:pt modelId="{B855DB17-7DF2-4836-986B-BB15F8DF4981}" type="sibTrans" cxnId="{4FE118AD-0E98-4FA7-A685-DBC1D3C4B8A1}">
      <dgm:prSet/>
      <dgm:spPr/>
      <dgm:t>
        <a:bodyPr/>
        <a:lstStyle/>
        <a:p>
          <a:endParaRPr lang="en-US"/>
        </a:p>
      </dgm:t>
    </dgm:pt>
    <dgm:pt modelId="{9DF1F9FD-3448-41F5-93D4-91B94CC1282B}">
      <dgm:prSet/>
      <dgm:spPr/>
      <dgm:t>
        <a:bodyPr/>
        <a:lstStyle/>
        <a:p>
          <a:r>
            <a:rPr lang="en-US" b="1" u="sng"/>
            <a:t>Applications:</a:t>
          </a:r>
          <a:endParaRPr lang="en-US"/>
        </a:p>
      </dgm:t>
    </dgm:pt>
    <dgm:pt modelId="{9839060A-2296-4E00-830B-686DF850098C}" type="parTrans" cxnId="{433A83DE-CFA8-4DC3-9D43-39C91B428435}">
      <dgm:prSet/>
      <dgm:spPr/>
      <dgm:t>
        <a:bodyPr/>
        <a:lstStyle/>
        <a:p>
          <a:endParaRPr lang="en-US"/>
        </a:p>
      </dgm:t>
    </dgm:pt>
    <dgm:pt modelId="{F8844F01-D949-41C7-BC6B-3C3F31D2FB08}" type="sibTrans" cxnId="{433A83DE-CFA8-4DC3-9D43-39C91B428435}">
      <dgm:prSet/>
      <dgm:spPr/>
      <dgm:t>
        <a:bodyPr/>
        <a:lstStyle/>
        <a:p>
          <a:endParaRPr lang="en-US"/>
        </a:p>
      </dgm:t>
    </dgm:pt>
    <dgm:pt modelId="{6F3CA664-0AD5-43E8-9F90-A04B0F1AA19A}">
      <dgm:prSet/>
      <dgm:spPr/>
      <dgm:t>
        <a:bodyPr/>
        <a:lstStyle/>
        <a:p>
          <a:r>
            <a:rPr lang="en-US" dirty="0"/>
            <a:t>Applications are posted on the district and PCCA website labeled “PCCA Interest Form”.</a:t>
          </a:r>
        </a:p>
      </dgm:t>
    </dgm:pt>
    <dgm:pt modelId="{53D1F46C-6B72-494E-87D9-4E0D9D82B1AF}" type="parTrans" cxnId="{F5CFB8CD-5A4E-4C42-875A-6701388216E6}">
      <dgm:prSet/>
      <dgm:spPr/>
      <dgm:t>
        <a:bodyPr/>
        <a:lstStyle/>
        <a:p>
          <a:endParaRPr lang="en-US"/>
        </a:p>
      </dgm:t>
    </dgm:pt>
    <dgm:pt modelId="{DC02668F-BE19-4075-8118-9CC22B0EA682}" type="sibTrans" cxnId="{F5CFB8CD-5A4E-4C42-875A-6701388216E6}">
      <dgm:prSet/>
      <dgm:spPr/>
      <dgm:t>
        <a:bodyPr/>
        <a:lstStyle/>
        <a:p>
          <a:endParaRPr lang="en-US"/>
        </a:p>
      </dgm:t>
    </dgm:pt>
    <dgm:pt modelId="{4C7BC57C-9CCC-490E-8B5D-A36079702386}">
      <dgm:prSet/>
      <dgm:spPr/>
      <dgm:t>
        <a:bodyPr/>
        <a:lstStyle/>
        <a:p>
          <a:r>
            <a:rPr lang="en-US" b="1" u="sng"/>
            <a:t>Transportation:</a:t>
          </a:r>
          <a:endParaRPr lang="en-US"/>
        </a:p>
      </dgm:t>
    </dgm:pt>
    <dgm:pt modelId="{927E4B95-0E18-4851-97C0-998AD24B00BE}" type="parTrans" cxnId="{B806C488-D7E9-4CCA-9310-C55AF460B19F}">
      <dgm:prSet/>
      <dgm:spPr/>
      <dgm:t>
        <a:bodyPr/>
        <a:lstStyle/>
        <a:p>
          <a:endParaRPr lang="en-US"/>
        </a:p>
      </dgm:t>
    </dgm:pt>
    <dgm:pt modelId="{881A5192-7D4F-4485-81C5-41CF9ED319F8}" type="sibTrans" cxnId="{B806C488-D7E9-4CCA-9310-C55AF460B19F}">
      <dgm:prSet/>
      <dgm:spPr/>
      <dgm:t>
        <a:bodyPr/>
        <a:lstStyle/>
        <a:p>
          <a:endParaRPr lang="en-US"/>
        </a:p>
      </dgm:t>
    </dgm:pt>
    <dgm:pt modelId="{28BC1929-FDC3-462D-A5EE-9E3B885ACE2D}">
      <dgm:prSet/>
      <dgm:spPr/>
      <dgm:t>
        <a:bodyPr/>
        <a:lstStyle/>
        <a:p>
          <a:r>
            <a:rPr lang="en-US" dirty="0"/>
            <a:t>Students are bussed from their local high school to PCCA and back to the local high school.</a:t>
          </a:r>
        </a:p>
      </dgm:t>
    </dgm:pt>
    <dgm:pt modelId="{7C96D36D-FE8D-4848-B07E-6A22F75045CC}" type="parTrans" cxnId="{4E6FE3C4-5CFB-4FA5-B16E-131680E693DF}">
      <dgm:prSet/>
      <dgm:spPr/>
      <dgm:t>
        <a:bodyPr/>
        <a:lstStyle/>
        <a:p>
          <a:endParaRPr lang="en-US"/>
        </a:p>
      </dgm:t>
    </dgm:pt>
    <dgm:pt modelId="{61D4E348-3C5D-44F3-B8A7-193713F4466B}" type="sibTrans" cxnId="{4E6FE3C4-5CFB-4FA5-B16E-131680E693DF}">
      <dgm:prSet/>
      <dgm:spPr/>
      <dgm:t>
        <a:bodyPr/>
        <a:lstStyle/>
        <a:p>
          <a:endParaRPr lang="en-US"/>
        </a:p>
      </dgm:t>
    </dgm:pt>
    <dgm:pt modelId="{DC466A57-A369-44C7-B213-7B914FF610B8}" type="pres">
      <dgm:prSet presAssocID="{8950C720-A062-49D9-AFF9-72F228B36BD0}" presName="linear" presStyleCnt="0">
        <dgm:presLayoutVars>
          <dgm:animLvl val="lvl"/>
          <dgm:resizeHandles val="exact"/>
        </dgm:presLayoutVars>
      </dgm:prSet>
      <dgm:spPr/>
    </dgm:pt>
    <dgm:pt modelId="{6DEF5C3E-40F6-4156-AAAC-3F315E7295B9}" type="pres">
      <dgm:prSet presAssocID="{BAABFEE5-FAA1-4EA8-8EC4-3FFFCA77CCE0}" presName="parentText" presStyleLbl="node1" presStyleIdx="0" presStyleCnt="3">
        <dgm:presLayoutVars>
          <dgm:chMax val="0"/>
          <dgm:bulletEnabled val="1"/>
        </dgm:presLayoutVars>
      </dgm:prSet>
      <dgm:spPr/>
    </dgm:pt>
    <dgm:pt modelId="{D89D20EE-34BD-4A77-9F20-8D57B59779A1}" type="pres">
      <dgm:prSet presAssocID="{BAABFEE5-FAA1-4EA8-8EC4-3FFFCA77CCE0}" presName="childText" presStyleLbl="revTx" presStyleIdx="0" presStyleCnt="3">
        <dgm:presLayoutVars>
          <dgm:bulletEnabled val="1"/>
        </dgm:presLayoutVars>
      </dgm:prSet>
      <dgm:spPr/>
    </dgm:pt>
    <dgm:pt modelId="{2E040380-58BB-44D6-A7A2-95C7367BCFEB}" type="pres">
      <dgm:prSet presAssocID="{9DF1F9FD-3448-41F5-93D4-91B94CC1282B}" presName="parentText" presStyleLbl="node1" presStyleIdx="1" presStyleCnt="3">
        <dgm:presLayoutVars>
          <dgm:chMax val="0"/>
          <dgm:bulletEnabled val="1"/>
        </dgm:presLayoutVars>
      </dgm:prSet>
      <dgm:spPr/>
    </dgm:pt>
    <dgm:pt modelId="{E7C5F0E8-5886-408E-A767-0928E29AA7B4}" type="pres">
      <dgm:prSet presAssocID="{9DF1F9FD-3448-41F5-93D4-91B94CC1282B}" presName="childText" presStyleLbl="revTx" presStyleIdx="1" presStyleCnt="3">
        <dgm:presLayoutVars>
          <dgm:bulletEnabled val="1"/>
        </dgm:presLayoutVars>
      </dgm:prSet>
      <dgm:spPr/>
    </dgm:pt>
    <dgm:pt modelId="{AFAE5EBE-B62C-4672-813C-5202C414263D}" type="pres">
      <dgm:prSet presAssocID="{4C7BC57C-9CCC-490E-8B5D-A36079702386}" presName="parentText" presStyleLbl="node1" presStyleIdx="2" presStyleCnt="3">
        <dgm:presLayoutVars>
          <dgm:chMax val="0"/>
          <dgm:bulletEnabled val="1"/>
        </dgm:presLayoutVars>
      </dgm:prSet>
      <dgm:spPr/>
    </dgm:pt>
    <dgm:pt modelId="{75DB11C4-4112-4655-A807-AD99802037F4}" type="pres">
      <dgm:prSet presAssocID="{4C7BC57C-9CCC-490E-8B5D-A36079702386}" presName="childText" presStyleLbl="revTx" presStyleIdx="2" presStyleCnt="3">
        <dgm:presLayoutVars>
          <dgm:bulletEnabled val="1"/>
        </dgm:presLayoutVars>
      </dgm:prSet>
      <dgm:spPr/>
    </dgm:pt>
  </dgm:ptLst>
  <dgm:cxnLst>
    <dgm:cxn modelId="{9291F20F-7D81-4E20-B21C-4C66F3AD2367}" type="presOf" srcId="{BAABFEE5-FAA1-4EA8-8EC4-3FFFCA77CCE0}" destId="{6DEF5C3E-40F6-4156-AAAC-3F315E7295B9}" srcOrd="0" destOrd="0" presId="urn:microsoft.com/office/officeart/2005/8/layout/vList2"/>
    <dgm:cxn modelId="{EDF0191B-ED85-4126-A846-13B091CEDFE2}" type="presOf" srcId="{9DF1F9FD-3448-41F5-93D4-91B94CC1282B}" destId="{2E040380-58BB-44D6-A7A2-95C7367BCFEB}" srcOrd="0" destOrd="0" presId="urn:microsoft.com/office/officeart/2005/8/layout/vList2"/>
    <dgm:cxn modelId="{6C84FF2D-EC7F-4581-9A8F-5C9585A1B59F}" type="presOf" srcId="{EADFAC40-6726-4CE4-ACE9-4039D57361F5}" destId="{D89D20EE-34BD-4A77-9F20-8D57B59779A1}" srcOrd="0" destOrd="1" presId="urn:microsoft.com/office/officeart/2005/8/layout/vList2"/>
    <dgm:cxn modelId="{8E6E4442-0AD0-49F8-81BA-E47CF022BC79}" type="presOf" srcId="{8950C720-A062-49D9-AFF9-72F228B36BD0}" destId="{DC466A57-A369-44C7-B213-7B914FF610B8}" srcOrd="0" destOrd="0" presId="urn:microsoft.com/office/officeart/2005/8/layout/vList2"/>
    <dgm:cxn modelId="{1B61AA45-67CC-40EA-96EE-B1AF4C8E592B}" type="presOf" srcId="{28BC1929-FDC3-462D-A5EE-9E3B885ACE2D}" destId="{75DB11C4-4112-4655-A807-AD99802037F4}" srcOrd="0" destOrd="0" presId="urn:microsoft.com/office/officeart/2005/8/layout/vList2"/>
    <dgm:cxn modelId="{ACB9E77C-9F59-48EE-929A-15C866D9A10A}" type="presOf" srcId="{6F3CA664-0AD5-43E8-9F90-A04B0F1AA19A}" destId="{E7C5F0E8-5886-408E-A767-0928E29AA7B4}" srcOrd="0" destOrd="0" presId="urn:microsoft.com/office/officeart/2005/8/layout/vList2"/>
    <dgm:cxn modelId="{B806C488-D7E9-4CCA-9310-C55AF460B19F}" srcId="{8950C720-A062-49D9-AFF9-72F228B36BD0}" destId="{4C7BC57C-9CCC-490E-8B5D-A36079702386}" srcOrd="2" destOrd="0" parTransId="{927E4B95-0E18-4851-97C0-998AD24B00BE}" sibTransId="{881A5192-7D4F-4485-81C5-41CF9ED319F8}"/>
    <dgm:cxn modelId="{F71A7D8F-4318-4058-B36E-5B113E8B6D02}" srcId="{BAABFEE5-FAA1-4EA8-8EC4-3FFFCA77CCE0}" destId="{EB8AD6F7-89A4-44AA-BACE-B7C65211B6D4}" srcOrd="0" destOrd="0" parTransId="{F9D33C8F-CC7C-4EF9-82D4-B65C577AEC3B}" sibTransId="{250EEB65-BE4E-410C-9347-C24F077ECD26}"/>
    <dgm:cxn modelId="{F3623C9F-8176-4AFB-968F-F6931E033AD8}" type="presOf" srcId="{4C7BC57C-9CCC-490E-8B5D-A36079702386}" destId="{AFAE5EBE-B62C-4672-813C-5202C414263D}" srcOrd="0" destOrd="0" presId="urn:microsoft.com/office/officeart/2005/8/layout/vList2"/>
    <dgm:cxn modelId="{4FE118AD-0E98-4FA7-A685-DBC1D3C4B8A1}" srcId="{BAABFEE5-FAA1-4EA8-8EC4-3FFFCA77CCE0}" destId="{EADFAC40-6726-4CE4-ACE9-4039D57361F5}" srcOrd="1" destOrd="0" parTransId="{FC058BF6-1EA6-4E23-A49D-B664A97AF7B1}" sibTransId="{B855DB17-7DF2-4836-986B-BB15F8DF4981}"/>
    <dgm:cxn modelId="{9DDCF4B7-2B83-41F4-A234-350D5918AD1E}" type="presOf" srcId="{EB8AD6F7-89A4-44AA-BACE-B7C65211B6D4}" destId="{D89D20EE-34BD-4A77-9F20-8D57B59779A1}" srcOrd="0" destOrd="0" presId="urn:microsoft.com/office/officeart/2005/8/layout/vList2"/>
    <dgm:cxn modelId="{4E6FE3C4-5CFB-4FA5-B16E-131680E693DF}" srcId="{4C7BC57C-9CCC-490E-8B5D-A36079702386}" destId="{28BC1929-FDC3-462D-A5EE-9E3B885ACE2D}" srcOrd="0" destOrd="0" parTransId="{7C96D36D-FE8D-4848-B07E-6A22F75045CC}" sibTransId="{61D4E348-3C5D-44F3-B8A7-193713F4466B}"/>
    <dgm:cxn modelId="{F5CFB8CD-5A4E-4C42-875A-6701388216E6}" srcId="{9DF1F9FD-3448-41F5-93D4-91B94CC1282B}" destId="{6F3CA664-0AD5-43E8-9F90-A04B0F1AA19A}" srcOrd="0" destOrd="0" parTransId="{53D1F46C-6B72-494E-87D9-4E0D9D82B1AF}" sibTransId="{DC02668F-BE19-4075-8118-9CC22B0EA682}"/>
    <dgm:cxn modelId="{433A83DE-CFA8-4DC3-9D43-39C91B428435}" srcId="{8950C720-A062-49D9-AFF9-72F228B36BD0}" destId="{9DF1F9FD-3448-41F5-93D4-91B94CC1282B}" srcOrd="1" destOrd="0" parTransId="{9839060A-2296-4E00-830B-686DF850098C}" sibTransId="{F8844F01-D949-41C7-BC6B-3C3F31D2FB08}"/>
    <dgm:cxn modelId="{47C7ADF9-B994-4EAE-89F8-1D489BEC0579}" srcId="{8950C720-A062-49D9-AFF9-72F228B36BD0}" destId="{BAABFEE5-FAA1-4EA8-8EC4-3FFFCA77CCE0}" srcOrd="0" destOrd="0" parTransId="{909739C9-B011-4665-9995-377E49960A4C}" sibTransId="{F54AE339-196C-4562-87AF-326AEC5BB2A2}"/>
    <dgm:cxn modelId="{EED60546-471F-4783-B491-6832C5D9E126}" type="presParOf" srcId="{DC466A57-A369-44C7-B213-7B914FF610B8}" destId="{6DEF5C3E-40F6-4156-AAAC-3F315E7295B9}" srcOrd="0" destOrd="0" presId="urn:microsoft.com/office/officeart/2005/8/layout/vList2"/>
    <dgm:cxn modelId="{36656432-80E3-4EE5-8874-8D20141A1D74}" type="presParOf" srcId="{DC466A57-A369-44C7-B213-7B914FF610B8}" destId="{D89D20EE-34BD-4A77-9F20-8D57B59779A1}" srcOrd="1" destOrd="0" presId="urn:microsoft.com/office/officeart/2005/8/layout/vList2"/>
    <dgm:cxn modelId="{0E56AA77-2492-4F1F-9B13-F04262D30BD3}" type="presParOf" srcId="{DC466A57-A369-44C7-B213-7B914FF610B8}" destId="{2E040380-58BB-44D6-A7A2-95C7367BCFEB}" srcOrd="2" destOrd="0" presId="urn:microsoft.com/office/officeart/2005/8/layout/vList2"/>
    <dgm:cxn modelId="{26E7E4D1-4137-4426-9F14-C03ED2B7CADE}" type="presParOf" srcId="{DC466A57-A369-44C7-B213-7B914FF610B8}" destId="{E7C5F0E8-5886-408E-A767-0928E29AA7B4}" srcOrd="3" destOrd="0" presId="urn:microsoft.com/office/officeart/2005/8/layout/vList2"/>
    <dgm:cxn modelId="{0D258AEF-23E1-49C7-BD5B-DDA3DCEE4DC6}" type="presParOf" srcId="{DC466A57-A369-44C7-B213-7B914FF610B8}" destId="{AFAE5EBE-B62C-4672-813C-5202C414263D}" srcOrd="4" destOrd="0" presId="urn:microsoft.com/office/officeart/2005/8/layout/vList2"/>
    <dgm:cxn modelId="{75A75841-4F5B-4B8B-B24D-BB74F4BA392B}" type="presParOf" srcId="{DC466A57-A369-44C7-B213-7B914FF610B8}" destId="{75DB11C4-4112-4655-A807-AD99802037F4}"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3A606A-A733-450C-9626-E4CB18BD757C}"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1378C78E-68A2-4B36-98C9-74A56A7F4DCE}">
      <dgm:prSet/>
      <dgm:spPr/>
      <dgm:t>
        <a:bodyPr/>
        <a:lstStyle/>
        <a:p>
          <a:pPr>
            <a:lnSpc>
              <a:spcPct val="100000"/>
            </a:lnSpc>
          </a:pPr>
          <a:r>
            <a:rPr lang="en-US" b="1" u="sng" baseline="0"/>
            <a:t>High School 101</a:t>
          </a:r>
        </a:p>
        <a:p>
          <a:pPr>
            <a:lnSpc>
              <a:spcPct val="100000"/>
            </a:lnSpc>
          </a:pPr>
          <a:r>
            <a:rPr lang="en-US" baseline="0"/>
            <a:t>-  Located on the PCSD Website</a:t>
          </a:r>
        </a:p>
        <a:p>
          <a:pPr>
            <a:lnSpc>
              <a:spcPct val="100000"/>
            </a:lnSpc>
          </a:pPr>
          <a:r>
            <a:rPr lang="en-US" baseline="0"/>
            <a:t>-  Gives course descriptions &amp; provides in-depth information about High School. </a:t>
          </a:r>
          <a:endParaRPr lang="en-US"/>
        </a:p>
      </dgm:t>
    </dgm:pt>
    <dgm:pt modelId="{74C2339B-C405-4E26-B0CB-4C88FB00AE7F}" type="parTrans" cxnId="{B297C8C5-BAE5-43B0-8C15-C7CAE5FA8443}">
      <dgm:prSet/>
      <dgm:spPr/>
      <dgm:t>
        <a:bodyPr/>
        <a:lstStyle/>
        <a:p>
          <a:endParaRPr lang="en-US"/>
        </a:p>
      </dgm:t>
    </dgm:pt>
    <dgm:pt modelId="{887DD721-C637-46C4-916E-1517F03120FB}" type="sibTrans" cxnId="{B297C8C5-BAE5-43B0-8C15-C7CAE5FA8443}">
      <dgm:prSet/>
      <dgm:spPr/>
      <dgm:t>
        <a:bodyPr/>
        <a:lstStyle/>
        <a:p>
          <a:endParaRPr lang="en-US"/>
        </a:p>
      </dgm:t>
    </dgm:pt>
    <dgm:pt modelId="{D74A4728-61A9-4A61-97A4-592BCC48AB97}">
      <dgm:prSet/>
      <dgm:spPr/>
      <dgm:t>
        <a:bodyPr/>
        <a:lstStyle/>
        <a:p>
          <a:pPr>
            <a:lnSpc>
              <a:spcPct val="100000"/>
            </a:lnSpc>
          </a:pPr>
          <a:r>
            <a:rPr lang="en-US" b="1" u="sng" baseline="0" dirty="0"/>
            <a:t>Career Planner</a:t>
          </a:r>
        </a:p>
        <a:p>
          <a:pPr>
            <a:lnSpc>
              <a:spcPct val="100000"/>
            </a:lnSpc>
          </a:pPr>
          <a:r>
            <a:rPr lang="en-US" baseline="0" dirty="0"/>
            <a:t>-  Located on the PCSD Website.</a:t>
          </a:r>
        </a:p>
        <a:p>
          <a:pPr>
            <a:lnSpc>
              <a:spcPct val="100000"/>
            </a:lnSpc>
          </a:pPr>
          <a:r>
            <a:rPr lang="en-US" baseline="0" dirty="0"/>
            <a:t>-  Gives sequencing guides and further information about courses offered in the district. </a:t>
          </a:r>
          <a:endParaRPr lang="en-US" dirty="0"/>
        </a:p>
      </dgm:t>
    </dgm:pt>
    <dgm:pt modelId="{10BA1EBE-9219-4C82-9B0E-88BE643EEEE8}" type="parTrans" cxnId="{40DCBA69-2049-4B84-A4EF-26690FD9119C}">
      <dgm:prSet/>
      <dgm:spPr/>
      <dgm:t>
        <a:bodyPr/>
        <a:lstStyle/>
        <a:p>
          <a:endParaRPr lang="en-US"/>
        </a:p>
      </dgm:t>
    </dgm:pt>
    <dgm:pt modelId="{0CFAF83E-160A-4391-BB00-F5C2F5F6CBD1}" type="sibTrans" cxnId="{40DCBA69-2049-4B84-A4EF-26690FD9119C}">
      <dgm:prSet/>
      <dgm:spPr/>
      <dgm:t>
        <a:bodyPr/>
        <a:lstStyle/>
        <a:p>
          <a:endParaRPr lang="en-US"/>
        </a:p>
      </dgm:t>
    </dgm:pt>
    <dgm:pt modelId="{68CEACF1-1577-47A2-92DD-67891CE85B72}" type="pres">
      <dgm:prSet presAssocID="{383A606A-A733-450C-9626-E4CB18BD757C}" presName="root" presStyleCnt="0">
        <dgm:presLayoutVars>
          <dgm:dir/>
          <dgm:resizeHandles val="exact"/>
        </dgm:presLayoutVars>
      </dgm:prSet>
      <dgm:spPr/>
    </dgm:pt>
    <dgm:pt modelId="{8720608C-EFE8-4407-8240-3307F6C00D5B}" type="pres">
      <dgm:prSet presAssocID="{1378C78E-68A2-4B36-98C9-74A56A7F4DCE}" presName="compNode" presStyleCnt="0"/>
      <dgm:spPr/>
    </dgm:pt>
    <dgm:pt modelId="{5AD59F23-D5BF-48F9-A5F6-0EB0F6FCDC97}" type="pres">
      <dgm:prSet presAssocID="{1378C78E-68A2-4B36-98C9-74A56A7F4DCE}" presName="bgRect" presStyleLbl="bgShp" presStyleIdx="0" presStyleCnt="2"/>
      <dgm:spPr/>
    </dgm:pt>
    <dgm:pt modelId="{370B1467-7170-4F16-A7FE-595C5EF5950C}" type="pres">
      <dgm:prSet presAssocID="{1378C78E-68A2-4B36-98C9-74A56A7F4DC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E62A9B77-8519-460B-884A-269D15BF8875}" type="pres">
      <dgm:prSet presAssocID="{1378C78E-68A2-4B36-98C9-74A56A7F4DCE}" presName="spaceRect" presStyleCnt="0"/>
      <dgm:spPr/>
    </dgm:pt>
    <dgm:pt modelId="{9CD34479-C0E1-492B-A968-D05BA5A77895}" type="pres">
      <dgm:prSet presAssocID="{1378C78E-68A2-4B36-98C9-74A56A7F4DCE}" presName="parTx" presStyleLbl="revTx" presStyleIdx="0" presStyleCnt="2">
        <dgm:presLayoutVars>
          <dgm:chMax val="0"/>
          <dgm:chPref val="0"/>
        </dgm:presLayoutVars>
      </dgm:prSet>
      <dgm:spPr/>
    </dgm:pt>
    <dgm:pt modelId="{6B88D5BA-3FC6-4A9A-ACBB-A78E9DA2B5EA}" type="pres">
      <dgm:prSet presAssocID="{887DD721-C637-46C4-916E-1517F03120FB}" presName="sibTrans" presStyleCnt="0"/>
      <dgm:spPr/>
    </dgm:pt>
    <dgm:pt modelId="{862968A9-7A0C-4E53-B19C-A3FE6CD56C15}" type="pres">
      <dgm:prSet presAssocID="{D74A4728-61A9-4A61-97A4-592BCC48AB97}" presName="compNode" presStyleCnt="0"/>
      <dgm:spPr/>
    </dgm:pt>
    <dgm:pt modelId="{3FE9681E-C683-4E6B-89D7-867FBABF91BF}" type="pres">
      <dgm:prSet presAssocID="{D74A4728-61A9-4A61-97A4-592BCC48AB97}" presName="bgRect" presStyleLbl="bgShp" presStyleIdx="1" presStyleCnt="2"/>
      <dgm:spPr/>
    </dgm:pt>
    <dgm:pt modelId="{3B307E9C-8D59-403B-98E1-3A722CA21AB1}" type="pres">
      <dgm:prSet presAssocID="{D74A4728-61A9-4A61-97A4-592BCC48AB9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itor"/>
        </a:ext>
      </dgm:extLst>
    </dgm:pt>
    <dgm:pt modelId="{B9AC8935-A262-48F4-B765-C3EB311ED448}" type="pres">
      <dgm:prSet presAssocID="{D74A4728-61A9-4A61-97A4-592BCC48AB97}" presName="spaceRect" presStyleCnt="0"/>
      <dgm:spPr/>
    </dgm:pt>
    <dgm:pt modelId="{546F2FA1-A204-47C4-B6FE-BFD51E7F45A4}" type="pres">
      <dgm:prSet presAssocID="{D74A4728-61A9-4A61-97A4-592BCC48AB97}" presName="parTx" presStyleLbl="revTx" presStyleIdx="1" presStyleCnt="2">
        <dgm:presLayoutVars>
          <dgm:chMax val="0"/>
          <dgm:chPref val="0"/>
        </dgm:presLayoutVars>
      </dgm:prSet>
      <dgm:spPr/>
    </dgm:pt>
  </dgm:ptLst>
  <dgm:cxnLst>
    <dgm:cxn modelId="{40DCBA69-2049-4B84-A4EF-26690FD9119C}" srcId="{383A606A-A733-450C-9626-E4CB18BD757C}" destId="{D74A4728-61A9-4A61-97A4-592BCC48AB97}" srcOrd="1" destOrd="0" parTransId="{10BA1EBE-9219-4C82-9B0E-88BE643EEEE8}" sibTransId="{0CFAF83E-160A-4391-BB00-F5C2F5F6CBD1}"/>
    <dgm:cxn modelId="{B297C8C5-BAE5-43B0-8C15-C7CAE5FA8443}" srcId="{383A606A-A733-450C-9626-E4CB18BD757C}" destId="{1378C78E-68A2-4B36-98C9-74A56A7F4DCE}" srcOrd="0" destOrd="0" parTransId="{74C2339B-C405-4E26-B0CB-4C88FB00AE7F}" sibTransId="{887DD721-C637-46C4-916E-1517F03120FB}"/>
    <dgm:cxn modelId="{F85FB6E7-36E3-459F-97C9-0875AF4E7CAC}" type="presOf" srcId="{383A606A-A733-450C-9626-E4CB18BD757C}" destId="{68CEACF1-1577-47A2-92DD-67891CE85B72}" srcOrd="0" destOrd="0" presId="urn:microsoft.com/office/officeart/2018/2/layout/IconVerticalSolidList"/>
    <dgm:cxn modelId="{EAEF97F3-60F5-439B-B7FC-52A25524F9FB}" type="presOf" srcId="{D74A4728-61A9-4A61-97A4-592BCC48AB97}" destId="{546F2FA1-A204-47C4-B6FE-BFD51E7F45A4}" srcOrd="0" destOrd="0" presId="urn:microsoft.com/office/officeart/2018/2/layout/IconVerticalSolidList"/>
    <dgm:cxn modelId="{1FD3D9FC-2A9A-4927-8821-0A40D29EC745}" type="presOf" srcId="{1378C78E-68A2-4B36-98C9-74A56A7F4DCE}" destId="{9CD34479-C0E1-492B-A968-D05BA5A77895}" srcOrd="0" destOrd="0" presId="urn:microsoft.com/office/officeart/2018/2/layout/IconVerticalSolidList"/>
    <dgm:cxn modelId="{7D3F57DA-FBAC-4306-82ED-FD2FDD275853}" type="presParOf" srcId="{68CEACF1-1577-47A2-92DD-67891CE85B72}" destId="{8720608C-EFE8-4407-8240-3307F6C00D5B}" srcOrd="0" destOrd="0" presId="urn:microsoft.com/office/officeart/2018/2/layout/IconVerticalSolidList"/>
    <dgm:cxn modelId="{8F76FB40-A121-4549-9467-03E00730B224}" type="presParOf" srcId="{8720608C-EFE8-4407-8240-3307F6C00D5B}" destId="{5AD59F23-D5BF-48F9-A5F6-0EB0F6FCDC97}" srcOrd="0" destOrd="0" presId="urn:microsoft.com/office/officeart/2018/2/layout/IconVerticalSolidList"/>
    <dgm:cxn modelId="{143CEF3F-BCCB-425C-A320-637E33568B92}" type="presParOf" srcId="{8720608C-EFE8-4407-8240-3307F6C00D5B}" destId="{370B1467-7170-4F16-A7FE-595C5EF5950C}" srcOrd="1" destOrd="0" presId="urn:microsoft.com/office/officeart/2018/2/layout/IconVerticalSolidList"/>
    <dgm:cxn modelId="{D801DC52-3316-49EE-8BB7-8167F7BCD66A}" type="presParOf" srcId="{8720608C-EFE8-4407-8240-3307F6C00D5B}" destId="{E62A9B77-8519-460B-884A-269D15BF8875}" srcOrd="2" destOrd="0" presId="urn:microsoft.com/office/officeart/2018/2/layout/IconVerticalSolidList"/>
    <dgm:cxn modelId="{D0F5C75F-3203-4124-991B-B91E267AC210}" type="presParOf" srcId="{8720608C-EFE8-4407-8240-3307F6C00D5B}" destId="{9CD34479-C0E1-492B-A968-D05BA5A77895}" srcOrd="3" destOrd="0" presId="urn:microsoft.com/office/officeart/2018/2/layout/IconVerticalSolidList"/>
    <dgm:cxn modelId="{AC73EBF3-4CCB-4632-8755-A32B791AA44C}" type="presParOf" srcId="{68CEACF1-1577-47A2-92DD-67891CE85B72}" destId="{6B88D5BA-3FC6-4A9A-ACBB-A78E9DA2B5EA}" srcOrd="1" destOrd="0" presId="urn:microsoft.com/office/officeart/2018/2/layout/IconVerticalSolidList"/>
    <dgm:cxn modelId="{6EA88FAD-D496-428E-A7B9-7C872C8A5070}" type="presParOf" srcId="{68CEACF1-1577-47A2-92DD-67891CE85B72}" destId="{862968A9-7A0C-4E53-B19C-A3FE6CD56C15}" srcOrd="2" destOrd="0" presId="urn:microsoft.com/office/officeart/2018/2/layout/IconVerticalSolidList"/>
    <dgm:cxn modelId="{EBC206F0-011A-404C-B2A9-D106E2131004}" type="presParOf" srcId="{862968A9-7A0C-4E53-B19C-A3FE6CD56C15}" destId="{3FE9681E-C683-4E6B-89D7-867FBABF91BF}" srcOrd="0" destOrd="0" presId="urn:microsoft.com/office/officeart/2018/2/layout/IconVerticalSolidList"/>
    <dgm:cxn modelId="{A743621F-2607-49BD-A8A2-9E13EB00671D}" type="presParOf" srcId="{862968A9-7A0C-4E53-B19C-A3FE6CD56C15}" destId="{3B307E9C-8D59-403B-98E1-3A722CA21AB1}" srcOrd="1" destOrd="0" presId="urn:microsoft.com/office/officeart/2018/2/layout/IconVerticalSolidList"/>
    <dgm:cxn modelId="{D43B8D68-88DC-4BC4-A9BC-6AFBF0828F91}" type="presParOf" srcId="{862968A9-7A0C-4E53-B19C-A3FE6CD56C15}" destId="{B9AC8935-A262-48F4-B765-C3EB311ED448}" srcOrd="2" destOrd="0" presId="urn:microsoft.com/office/officeart/2018/2/layout/IconVerticalSolidList"/>
    <dgm:cxn modelId="{293219AB-AA7A-46E2-9AA1-AA4F3A25372C}" type="presParOf" srcId="{862968A9-7A0C-4E53-B19C-A3FE6CD56C15}" destId="{546F2FA1-A204-47C4-B6FE-BFD51E7F45A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84CB7-76A5-4F55-A2F1-5926B9F430ED}">
      <dsp:nvSpPr>
        <dsp:cNvPr id="0" name=""/>
        <dsp:cNvSpPr/>
      </dsp:nvSpPr>
      <dsp:spPr>
        <a:xfrm>
          <a:off x="0" y="85210"/>
          <a:ext cx="921756" cy="2970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US" sz="1500" kern="1200" dirty="0"/>
            <a:t>1</a:t>
          </a:r>
        </a:p>
      </dsp:txBody>
      <dsp:txXfrm>
        <a:off x="0" y="85210"/>
        <a:ext cx="921756" cy="297000"/>
      </dsp:txXfrm>
    </dsp:sp>
    <dsp:sp modelId="{03889A31-4806-4837-8B5A-5821DF3514F8}">
      <dsp:nvSpPr>
        <dsp:cNvPr id="0" name=""/>
        <dsp:cNvSpPr/>
      </dsp:nvSpPr>
      <dsp:spPr>
        <a:xfrm>
          <a:off x="921755" y="75929"/>
          <a:ext cx="184351" cy="315562"/>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88A8143-CF84-4759-B3CB-C14454585CBC}">
      <dsp:nvSpPr>
        <dsp:cNvPr id="0" name=""/>
        <dsp:cNvSpPr/>
      </dsp:nvSpPr>
      <dsp:spPr>
        <a:xfrm>
          <a:off x="1179847" y="75929"/>
          <a:ext cx="2507176" cy="315562"/>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English</a:t>
          </a:r>
        </a:p>
      </dsp:txBody>
      <dsp:txXfrm>
        <a:off x="1179847" y="75929"/>
        <a:ext cx="2507176" cy="315562"/>
      </dsp:txXfrm>
    </dsp:sp>
    <dsp:sp modelId="{0AEF4484-21F9-4BF9-8A8B-2D61F3DCD342}">
      <dsp:nvSpPr>
        <dsp:cNvPr id="0" name=""/>
        <dsp:cNvSpPr/>
      </dsp:nvSpPr>
      <dsp:spPr>
        <a:xfrm>
          <a:off x="0" y="454773"/>
          <a:ext cx="921756" cy="2970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US" sz="1500" kern="1200" dirty="0"/>
            <a:t>2</a:t>
          </a:r>
        </a:p>
      </dsp:txBody>
      <dsp:txXfrm>
        <a:off x="0" y="454773"/>
        <a:ext cx="921756" cy="297000"/>
      </dsp:txXfrm>
    </dsp:sp>
    <dsp:sp modelId="{021FC690-E198-4307-B259-12F46A32869D}">
      <dsp:nvSpPr>
        <dsp:cNvPr id="0" name=""/>
        <dsp:cNvSpPr/>
      </dsp:nvSpPr>
      <dsp:spPr>
        <a:xfrm>
          <a:off x="921755" y="445491"/>
          <a:ext cx="184351" cy="315562"/>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854453E-5D92-4ED2-AC0C-15FBFC945353}">
      <dsp:nvSpPr>
        <dsp:cNvPr id="0" name=""/>
        <dsp:cNvSpPr/>
      </dsp:nvSpPr>
      <dsp:spPr>
        <a:xfrm>
          <a:off x="1179847" y="445491"/>
          <a:ext cx="2507176" cy="315562"/>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Science</a:t>
          </a:r>
        </a:p>
      </dsp:txBody>
      <dsp:txXfrm>
        <a:off x="1179847" y="445491"/>
        <a:ext cx="2507176" cy="315562"/>
      </dsp:txXfrm>
    </dsp:sp>
    <dsp:sp modelId="{F24AE4C3-8EAE-4A76-B3C0-12F2F7B586B2}">
      <dsp:nvSpPr>
        <dsp:cNvPr id="0" name=""/>
        <dsp:cNvSpPr/>
      </dsp:nvSpPr>
      <dsp:spPr>
        <a:xfrm>
          <a:off x="0" y="926429"/>
          <a:ext cx="920855" cy="2970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US" sz="1500" kern="1200" dirty="0"/>
            <a:t>3 </a:t>
          </a:r>
        </a:p>
      </dsp:txBody>
      <dsp:txXfrm>
        <a:off x="0" y="926429"/>
        <a:ext cx="920855" cy="297000"/>
      </dsp:txXfrm>
    </dsp:sp>
    <dsp:sp modelId="{FC47669D-2114-4196-98C7-C303F84B494A}">
      <dsp:nvSpPr>
        <dsp:cNvPr id="0" name=""/>
        <dsp:cNvSpPr/>
      </dsp:nvSpPr>
      <dsp:spPr>
        <a:xfrm>
          <a:off x="920855" y="815054"/>
          <a:ext cx="184171" cy="519750"/>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4401347-F3E0-42EE-AB18-6A39731826E5}">
      <dsp:nvSpPr>
        <dsp:cNvPr id="0" name=""/>
        <dsp:cNvSpPr/>
      </dsp:nvSpPr>
      <dsp:spPr>
        <a:xfrm>
          <a:off x="1178695" y="815054"/>
          <a:ext cx="2504727" cy="519750"/>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CTAE, Fine Arts, World Language Pathway Course(s)</a:t>
          </a:r>
        </a:p>
      </dsp:txBody>
      <dsp:txXfrm>
        <a:off x="1178695" y="815054"/>
        <a:ext cx="2504727" cy="519750"/>
      </dsp:txXfrm>
    </dsp:sp>
    <dsp:sp modelId="{54356E1B-C93E-4680-9FDF-99E40B04DC7A}">
      <dsp:nvSpPr>
        <dsp:cNvPr id="0" name=""/>
        <dsp:cNvSpPr/>
      </dsp:nvSpPr>
      <dsp:spPr>
        <a:xfrm>
          <a:off x="0" y="1879537"/>
          <a:ext cx="920855" cy="2970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US" sz="1500" kern="1200" dirty="0"/>
            <a:t>4 </a:t>
          </a:r>
        </a:p>
      </dsp:txBody>
      <dsp:txXfrm>
        <a:off x="0" y="1879537"/>
        <a:ext cx="920855" cy="297000"/>
      </dsp:txXfrm>
    </dsp:sp>
    <dsp:sp modelId="{3FDB2818-AAD5-44AE-B05A-7AF066A6D38C}">
      <dsp:nvSpPr>
        <dsp:cNvPr id="0" name=""/>
        <dsp:cNvSpPr/>
      </dsp:nvSpPr>
      <dsp:spPr>
        <a:xfrm>
          <a:off x="920855" y="1434037"/>
          <a:ext cx="184171" cy="1188000"/>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9CE4D54-6110-4CE0-91E7-423AB04332BA}">
      <dsp:nvSpPr>
        <dsp:cNvPr id="0" name=""/>
        <dsp:cNvSpPr/>
      </dsp:nvSpPr>
      <dsp:spPr>
        <a:xfrm>
          <a:off x="1178695" y="1388804"/>
          <a:ext cx="2504727" cy="1278466"/>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Health/Personal Fitness (9)</a:t>
          </a:r>
        </a:p>
        <a:p>
          <a:pPr marL="114300" lvl="1" indent="-114300" algn="l" defTabSz="666750">
            <a:lnSpc>
              <a:spcPct val="90000"/>
            </a:lnSpc>
            <a:spcBef>
              <a:spcPct val="0"/>
            </a:spcBef>
            <a:spcAft>
              <a:spcPct val="15000"/>
            </a:spcAft>
            <a:buChar char="•"/>
          </a:pPr>
          <a:r>
            <a:rPr lang="en-US" sz="1500" kern="1200" dirty="0"/>
            <a:t>Another course from CTAE, Fine Arts or World Language</a:t>
          </a:r>
        </a:p>
        <a:p>
          <a:pPr marL="114300" lvl="1" indent="-114300" algn="l" defTabSz="666750">
            <a:lnSpc>
              <a:spcPct val="90000"/>
            </a:lnSpc>
            <a:spcBef>
              <a:spcPct val="0"/>
            </a:spcBef>
            <a:spcAft>
              <a:spcPct val="15000"/>
            </a:spcAft>
            <a:buChar char="•"/>
          </a:pPr>
          <a:r>
            <a:rPr lang="en-US" sz="1500" kern="1200" dirty="0"/>
            <a:t>Elective (Academic and/or true Elective)</a:t>
          </a:r>
        </a:p>
      </dsp:txBody>
      <dsp:txXfrm>
        <a:off x="1178695" y="1388804"/>
        <a:ext cx="2504727" cy="12784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84CB7-76A5-4F55-A2F1-5926B9F430ED}">
      <dsp:nvSpPr>
        <dsp:cNvPr id="0" name=""/>
        <dsp:cNvSpPr/>
      </dsp:nvSpPr>
      <dsp:spPr>
        <a:xfrm>
          <a:off x="0" y="48900"/>
          <a:ext cx="1009649" cy="3960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US" sz="2100" kern="1200" dirty="0"/>
            <a:t>1</a:t>
          </a:r>
        </a:p>
      </dsp:txBody>
      <dsp:txXfrm>
        <a:off x="0" y="48900"/>
        <a:ext cx="1009649" cy="396000"/>
      </dsp:txXfrm>
    </dsp:sp>
    <dsp:sp modelId="{03889A31-4806-4837-8B5A-5821DF3514F8}">
      <dsp:nvSpPr>
        <dsp:cNvPr id="0" name=""/>
        <dsp:cNvSpPr/>
      </dsp:nvSpPr>
      <dsp:spPr>
        <a:xfrm>
          <a:off x="1009649" y="48900"/>
          <a:ext cx="201929" cy="396000"/>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88A8143-CF84-4759-B3CB-C14454585CBC}">
      <dsp:nvSpPr>
        <dsp:cNvPr id="0" name=""/>
        <dsp:cNvSpPr/>
      </dsp:nvSpPr>
      <dsp:spPr>
        <a:xfrm>
          <a:off x="1292351" y="23413"/>
          <a:ext cx="2746247" cy="446973"/>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Math</a:t>
          </a:r>
        </a:p>
      </dsp:txBody>
      <dsp:txXfrm>
        <a:off x="1292351" y="23413"/>
        <a:ext cx="2746247" cy="446973"/>
      </dsp:txXfrm>
    </dsp:sp>
    <dsp:sp modelId="{0AEF4484-21F9-4BF9-8A8B-2D61F3DCD342}">
      <dsp:nvSpPr>
        <dsp:cNvPr id="0" name=""/>
        <dsp:cNvSpPr/>
      </dsp:nvSpPr>
      <dsp:spPr>
        <a:xfrm>
          <a:off x="0" y="542386"/>
          <a:ext cx="1009649" cy="3960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US" sz="2100" kern="1200" dirty="0"/>
            <a:t>2</a:t>
          </a:r>
        </a:p>
      </dsp:txBody>
      <dsp:txXfrm>
        <a:off x="0" y="542386"/>
        <a:ext cx="1009649" cy="396000"/>
      </dsp:txXfrm>
    </dsp:sp>
    <dsp:sp modelId="{021FC690-E198-4307-B259-12F46A32869D}">
      <dsp:nvSpPr>
        <dsp:cNvPr id="0" name=""/>
        <dsp:cNvSpPr/>
      </dsp:nvSpPr>
      <dsp:spPr>
        <a:xfrm>
          <a:off x="1009649" y="542386"/>
          <a:ext cx="201929" cy="396000"/>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854453E-5D92-4ED2-AC0C-15FBFC945353}">
      <dsp:nvSpPr>
        <dsp:cNvPr id="0" name=""/>
        <dsp:cNvSpPr/>
      </dsp:nvSpPr>
      <dsp:spPr>
        <a:xfrm>
          <a:off x="1292351" y="542386"/>
          <a:ext cx="2746247" cy="396000"/>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Social Studies</a:t>
          </a:r>
        </a:p>
      </dsp:txBody>
      <dsp:txXfrm>
        <a:off x="1292351" y="542386"/>
        <a:ext cx="2746247" cy="396000"/>
      </dsp:txXfrm>
    </dsp:sp>
    <dsp:sp modelId="{F24AE4C3-8EAE-4A76-B3C0-12F2F7B586B2}">
      <dsp:nvSpPr>
        <dsp:cNvPr id="0" name=""/>
        <dsp:cNvSpPr/>
      </dsp:nvSpPr>
      <dsp:spPr>
        <a:xfrm>
          <a:off x="0" y="1035136"/>
          <a:ext cx="1009649" cy="3960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US" sz="2100" kern="1200" dirty="0"/>
            <a:t>3 </a:t>
          </a:r>
        </a:p>
      </dsp:txBody>
      <dsp:txXfrm>
        <a:off x="0" y="1035136"/>
        <a:ext cx="1009649" cy="396000"/>
      </dsp:txXfrm>
    </dsp:sp>
    <dsp:sp modelId="{FC47669D-2114-4196-98C7-C303F84B494A}">
      <dsp:nvSpPr>
        <dsp:cNvPr id="0" name=""/>
        <dsp:cNvSpPr/>
      </dsp:nvSpPr>
      <dsp:spPr>
        <a:xfrm>
          <a:off x="1009649" y="1010386"/>
          <a:ext cx="201929" cy="445500"/>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4401347-F3E0-42EE-AB18-6A39731826E5}">
      <dsp:nvSpPr>
        <dsp:cNvPr id="0" name=""/>
        <dsp:cNvSpPr/>
      </dsp:nvSpPr>
      <dsp:spPr>
        <a:xfrm>
          <a:off x="1292351" y="1010386"/>
          <a:ext cx="2746247" cy="445500"/>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CTAE, Fine Arts, World Language Pathway Course(s)</a:t>
          </a:r>
        </a:p>
      </dsp:txBody>
      <dsp:txXfrm>
        <a:off x="1292351" y="1010386"/>
        <a:ext cx="2746247" cy="445500"/>
      </dsp:txXfrm>
    </dsp:sp>
    <dsp:sp modelId="{54356E1B-C93E-4680-9FDF-99E40B04DC7A}">
      <dsp:nvSpPr>
        <dsp:cNvPr id="0" name=""/>
        <dsp:cNvSpPr/>
      </dsp:nvSpPr>
      <dsp:spPr>
        <a:xfrm>
          <a:off x="0" y="1849636"/>
          <a:ext cx="1009649" cy="3960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US" sz="2100" kern="1200" dirty="0"/>
            <a:t>4 </a:t>
          </a:r>
        </a:p>
      </dsp:txBody>
      <dsp:txXfrm>
        <a:off x="0" y="1849636"/>
        <a:ext cx="1009649" cy="396000"/>
      </dsp:txXfrm>
    </dsp:sp>
    <dsp:sp modelId="{3FDB2818-AAD5-44AE-B05A-7AF066A6D38C}">
      <dsp:nvSpPr>
        <dsp:cNvPr id="0" name=""/>
        <dsp:cNvSpPr/>
      </dsp:nvSpPr>
      <dsp:spPr>
        <a:xfrm>
          <a:off x="1009649" y="1527886"/>
          <a:ext cx="201929" cy="1039500"/>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9CE4D54-6110-4CE0-91E7-423AB04332BA}">
      <dsp:nvSpPr>
        <dsp:cNvPr id="0" name=""/>
        <dsp:cNvSpPr/>
      </dsp:nvSpPr>
      <dsp:spPr>
        <a:xfrm>
          <a:off x="1292351" y="1527886"/>
          <a:ext cx="2746247" cy="1039500"/>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Health/Personal Fitness (9)</a:t>
          </a:r>
        </a:p>
        <a:p>
          <a:pPr marL="114300" lvl="1" indent="-114300" algn="l" defTabSz="577850">
            <a:lnSpc>
              <a:spcPct val="90000"/>
            </a:lnSpc>
            <a:spcBef>
              <a:spcPct val="0"/>
            </a:spcBef>
            <a:spcAft>
              <a:spcPct val="15000"/>
            </a:spcAft>
            <a:buChar char="•"/>
          </a:pPr>
          <a:r>
            <a:rPr lang="en-US" sz="1300" kern="1200" dirty="0"/>
            <a:t>Another course from CTAE, Fine Arts or World Language</a:t>
          </a:r>
        </a:p>
        <a:p>
          <a:pPr marL="114300" lvl="1" indent="-114300" algn="l" defTabSz="577850">
            <a:lnSpc>
              <a:spcPct val="90000"/>
            </a:lnSpc>
            <a:spcBef>
              <a:spcPct val="0"/>
            </a:spcBef>
            <a:spcAft>
              <a:spcPct val="15000"/>
            </a:spcAft>
            <a:buChar char="•"/>
          </a:pPr>
          <a:r>
            <a:rPr lang="en-US" sz="1300" kern="1200" dirty="0"/>
            <a:t>Elective (Academic and/or true Elective) </a:t>
          </a:r>
        </a:p>
      </dsp:txBody>
      <dsp:txXfrm>
        <a:off x="1292351" y="1527886"/>
        <a:ext cx="2746247" cy="1039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F5C3E-40F6-4156-AAAC-3F315E7295B9}">
      <dsp:nvSpPr>
        <dsp:cNvPr id="0" name=""/>
        <dsp:cNvSpPr/>
      </dsp:nvSpPr>
      <dsp:spPr>
        <a:xfrm>
          <a:off x="0" y="71041"/>
          <a:ext cx="4435078" cy="538200"/>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u="sng" kern="1200"/>
            <a:t>Requirements:</a:t>
          </a:r>
          <a:endParaRPr lang="en-US" sz="2300" kern="1200"/>
        </a:p>
      </dsp:txBody>
      <dsp:txXfrm>
        <a:off x="26273" y="97314"/>
        <a:ext cx="4382532" cy="485654"/>
      </dsp:txXfrm>
    </dsp:sp>
    <dsp:sp modelId="{D89D20EE-34BD-4A77-9F20-8D57B59779A1}">
      <dsp:nvSpPr>
        <dsp:cNvPr id="0" name=""/>
        <dsp:cNvSpPr/>
      </dsp:nvSpPr>
      <dsp:spPr>
        <a:xfrm>
          <a:off x="0" y="609241"/>
          <a:ext cx="4435078" cy="1309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81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NONE!  You simply have to be a high school student in the district and apply for PCCA.</a:t>
          </a:r>
        </a:p>
        <a:p>
          <a:pPr marL="171450" lvl="1" indent="-171450" algn="l" defTabSz="800100">
            <a:lnSpc>
              <a:spcPct val="90000"/>
            </a:lnSpc>
            <a:spcBef>
              <a:spcPct val="0"/>
            </a:spcBef>
            <a:spcAft>
              <a:spcPct val="20000"/>
            </a:spcAft>
            <a:buChar char="•"/>
          </a:pPr>
          <a:r>
            <a:rPr lang="en-US" sz="1800" kern="1200"/>
            <a:t>Please talk with your counselor if you are interested as it will impact your schedule.</a:t>
          </a:r>
        </a:p>
      </dsp:txBody>
      <dsp:txXfrm>
        <a:off x="0" y="609241"/>
        <a:ext cx="4435078" cy="1309275"/>
      </dsp:txXfrm>
    </dsp:sp>
    <dsp:sp modelId="{2E040380-58BB-44D6-A7A2-95C7367BCFEB}">
      <dsp:nvSpPr>
        <dsp:cNvPr id="0" name=""/>
        <dsp:cNvSpPr/>
      </dsp:nvSpPr>
      <dsp:spPr>
        <a:xfrm>
          <a:off x="0" y="1918516"/>
          <a:ext cx="4435078" cy="538200"/>
        </a:xfrm>
        <a:prstGeom prst="roundRect">
          <a:avLst/>
        </a:prstGeom>
        <a:gradFill rotWithShape="0">
          <a:gsLst>
            <a:gs pos="0">
              <a:schemeClr val="accent2">
                <a:hueOff val="-1696488"/>
                <a:satOff val="5592"/>
                <a:lumOff val="5981"/>
                <a:alphaOff val="0"/>
                <a:tint val="98000"/>
                <a:satMod val="110000"/>
                <a:lumMod val="104000"/>
              </a:schemeClr>
            </a:gs>
            <a:gs pos="69000">
              <a:schemeClr val="accent2">
                <a:hueOff val="-1696488"/>
                <a:satOff val="5592"/>
                <a:lumOff val="5981"/>
                <a:alphaOff val="0"/>
                <a:shade val="88000"/>
                <a:satMod val="130000"/>
                <a:lumMod val="92000"/>
              </a:schemeClr>
            </a:gs>
            <a:gs pos="100000">
              <a:schemeClr val="accent2">
                <a:hueOff val="-1696488"/>
                <a:satOff val="5592"/>
                <a:lumOff val="598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u="sng" kern="1200"/>
            <a:t>Applications:</a:t>
          </a:r>
          <a:endParaRPr lang="en-US" sz="2300" kern="1200"/>
        </a:p>
      </dsp:txBody>
      <dsp:txXfrm>
        <a:off x="26273" y="1944789"/>
        <a:ext cx="4382532" cy="485654"/>
      </dsp:txXfrm>
    </dsp:sp>
    <dsp:sp modelId="{E7C5F0E8-5886-408E-A767-0928E29AA7B4}">
      <dsp:nvSpPr>
        <dsp:cNvPr id="0" name=""/>
        <dsp:cNvSpPr/>
      </dsp:nvSpPr>
      <dsp:spPr>
        <a:xfrm>
          <a:off x="0" y="2456716"/>
          <a:ext cx="4435078" cy="785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81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Applications are posted on the district and PCCA website labeled “PCCA Interest Form”.</a:t>
          </a:r>
        </a:p>
      </dsp:txBody>
      <dsp:txXfrm>
        <a:off x="0" y="2456716"/>
        <a:ext cx="4435078" cy="785565"/>
      </dsp:txXfrm>
    </dsp:sp>
    <dsp:sp modelId="{AFAE5EBE-B62C-4672-813C-5202C414263D}">
      <dsp:nvSpPr>
        <dsp:cNvPr id="0" name=""/>
        <dsp:cNvSpPr/>
      </dsp:nvSpPr>
      <dsp:spPr>
        <a:xfrm>
          <a:off x="0" y="3242281"/>
          <a:ext cx="4435078" cy="538200"/>
        </a:xfrm>
        <a:prstGeom prst="roundRect">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u="sng" kern="1200"/>
            <a:t>Transportation:</a:t>
          </a:r>
          <a:endParaRPr lang="en-US" sz="2300" kern="1200"/>
        </a:p>
      </dsp:txBody>
      <dsp:txXfrm>
        <a:off x="26273" y="3268554"/>
        <a:ext cx="4382532" cy="485654"/>
      </dsp:txXfrm>
    </dsp:sp>
    <dsp:sp modelId="{75DB11C4-4112-4655-A807-AD99802037F4}">
      <dsp:nvSpPr>
        <dsp:cNvPr id="0" name=""/>
        <dsp:cNvSpPr/>
      </dsp:nvSpPr>
      <dsp:spPr>
        <a:xfrm>
          <a:off x="0" y="3780481"/>
          <a:ext cx="4435078" cy="785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81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Students are bussed from their local high school to PCCA and back to the local high school.</a:t>
          </a:r>
        </a:p>
      </dsp:txBody>
      <dsp:txXfrm>
        <a:off x="0" y="3780481"/>
        <a:ext cx="4435078" cy="7855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59F23-D5BF-48F9-A5F6-0EB0F6FCDC97}">
      <dsp:nvSpPr>
        <dsp:cNvPr id="0" name=""/>
        <dsp:cNvSpPr/>
      </dsp:nvSpPr>
      <dsp:spPr>
        <a:xfrm>
          <a:off x="0" y="626418"/>
          <a:ext cx="4435078" cy="15170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0B1467-7170-4F16-A7FE-595C5EF5950C}">
      <dsp:nvSpPr>
        <dsp:cNvPr id="0" name=""/>
        <dsp:cNvSpPr/>
      </dsp:nvSpPr>
      <dsp:spPr>
        <a:xfrm>
          <a:off x="458920" y="967764"/>
          <a:ext cx="835215" cy="8344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D34479-C0E1-492B-A968-D05BA5A77895}">
      <dsp:nvSpPr>
        <dsp:cNvPr id="0" name=""/>
        <dsp:cNvSpPr/>
      </dsp:nvSpPr>
      <dsp:spPr>
        <a:xfrm>
          <a:off x="1753055" y="626418"/>
          <a:ext cx="2678593" cy="1518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716" tIns="160716" rIns="160716" bIns="160716" numCol="1" spcCol="1270" anchor="ctr" anchorCtr="0">
          <a:noAutofit/>
        </a:bodyPr>
        <a:lstStyle/>
        <a:p>
          <a:pPr marL="0" lvl="0" indent="0" algn="l" defTabSz="622300">
            <a:lnSpc>
              <a:spcPct val="100000"/>
            </a:lnSpc>
            <a:spcBef>
              <a:spcPct val="0"/>
            </a:spcBef>
            <a:spcAft>
              <a:spcPct val="35000"/>
            </a:spcAft>
            <a:buNone/>
          </a:pPr>
          <a:r>
            <a:rPr lang="en-US" sz="1400" b="1" u="sng" kern="1200" baseline="0"/>
            <a:t>High School 101</a:t>
          </a:r>
        </a:p>
        <a:p>
          <a:pPr marL="0" lvl="0" indent="0" algn="l" defTabSz="622300">
            <a:lnSpc>
              <a:spcPct val="100000"/>
            </a:lnSpc>
            <a:spcBef>
              <a:spcPct val="0"/>
            </a:spcBef>
            <a:spcAft>
              <a:spcPct val="35000"/>
            </a:spcAft>
            <a:buNone/>
          </a:pPr>
          <a:r>
            <a:rPr lang="en-US" sz="1400" kern="1200" baseline="0"/>
            <a:t>-  Located on the PCSD Website</a:t>
          </a:r>
        </a:p>
        <a:p>
          <a:pPr marL="0" lvl="0" indent="0" algn="l" defTabSz="622300">
            <a:lnSpc>
              <a:spcPct val="100000"/>
            </a:lnSpc>
            <a:spcBef>
              <a:spcPct val="0"/>
            </a:spcBef>
            <a:spcAft>
              <a:spcPct val="35000"/>
            </a:spcAft>
            <a:buNone/>
          </a:pPr>
          <a:r>
            <a:rPr lang="en-US" sz="1400" kern="1200" baseline="0"/>
            <a:t>-  Gives course descriptions &amp; provides in-depth information about High School. </a:t>
          </a:r>
          <a:endParaRPr lang="en-US" sz="1400" kern="1200"/>
        </a:p>
      </dsp:txBody>
      <dsp:txXfrm>
        <a:off x="1753055" y="626418"/>
        <a:ext cx="2678593" cy="1518574"/>
      </dsp:txXfrm>
    </dsp:sp>
    <dsp:sp modelId="{3FE9681E-C683-4E6B-89D7-867FBABF91BF}">
      <dsp:nvSpPr>
        <dsp:cNvPr id="0" name=""/>
        <dsp:cNvSpPr/>
      </dsp:nvSpPr>
      <dsp:spPr>
        <a:xfrm>
          <a:off x="0" y="2492095"/>
          <a:ext cx="4435078" cy="15170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307E9C-8D59-403B-98E1-3A722CA21AB1}">
      <dsp:nvSpPr>
        <dsp:cNvPr id="0" name=""/>
        <dsp:cNvSpPr/>
      </dsp:nvSpPr>
      <dsp:spPr>
        <a:xfrm>
          <a:off x="458920" y="2833440"/>
          <a:ext cx="835215" cy="8344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6F2FA1-A204-47C4-B6FE-BFD51E7F45A4}">
      <dsp:nvSpPr>
        <dsp:cNvPr id="0" name=""/>
        <dsp:cNvSpPr/>
      </dsp:nvSpPr>
      <dsp:spPr>
        <a:xfrm>
          <a:off x="1753055" y="2492095"/>
          <a:ext cx="2678593" cy="1518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716" tIns="160716" rIns="160716" bIns="160716" numCol="1" spcCol="1270" anchor="ctr" anchorCtr="0">
          <a:noAutofit/>
        </a:bodyPr>
        <a:lstStyle/>
        <a:p>
          <a:pPr marL="0" lvl="0" indent="0" algn="l" defTabSz="622300">
            <a:lnSpc>
              <a:spcPct val="100000"/>
            </a:lnSpc>
            <a:spcBef>
              <a:spcPct val="0"/>
            </a:spcBef>
            <a:spcAft>
              <a:spcPct val="35000"/>
            </a:spcAft>
            <a:buNone/>
          </a:pPr>
          <a:r>
            <a:rPr lang="en-US" sz="1400" b="1" u="sng" kern="1200" baseline="0" dirty="0"/>
            <a:t>Career Planner</a:t>
          </a:r>
        </a:p>
        <a:p>
          <a:pPr marL="0" lvl="0" indent="0" algn="l" defTabSz="622300">
            <a:lnSpc>
              <a:spcPct val="100000"/>
            </a:lnSpc>
            <a:spcBef>
              <a:spcPct val="0"/>
            </a:spcBef>
            <a:spcAft>
              <a:spcPct val="35000"/>
            </a:spcAft>
            <a:buNone/>
          </a:pPr>
          <a:r>
            <a:rPr lang="en-US" sz="1400" kern="1200" baseline="0" dirty="0"/>
            <a:t>-  Located on the PCSD Website.</a:t>
          </a:r>
        </a:p>
        <a:p>
          <a:pPr marL="0" lvl="0" indent="0" algn="l" defTabSz="622300">
            <a:lnSpc>
              <a:spcPct val="100000"/>
            </a:lnSpc>
            <a:spcBef>
              <a:spcPct val="0"/>
            </a:spcBef>
            <a:spcAft>
              <a:spcPct val="35000"/>
            </a:spcAft>
            <a:buNone/>
          </a:pPr>
          <a:r>
            <a:rPr lang="en-US" sz="1400" kern="1200" baseline="0" dirty="0"/>
            <a:t>-  Gives sequencing guides and further information about courses offered in the district. </a:t>
          </a:r>
          <a:endParaRPr lang="en-US" sz="1400" kern="1200" dirty="0"/>
        </a:p>
      </dsp:txBody>
      <dsp:txXfrm>
        <a:off x="1753055" y="2492095"/>
        <a:ext cx="2678593" cy="1518574"/>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A7EB72E2-1E2B-4D34-B52F-73EED3660791}"/>
              </a:ext>
            </a:extLst>
          </p:cNvPr>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3280" tIns="46640" rIns="93280" bIns="46640" numCol="1" anchor="t" anchorCtr="0" compatLnSpc="1">
            <a:prstTxWarp prst="textNoShape">
              <a:avLst/>
            </a:prstTxWarp>
          </a:bodyPr>
          <a:lstStyle>
            <a:lvl1pPr defTabSz="933188" eaLnBrk="1" fontAlgn="auto" hangingPunct="1">
              <a:spcBef>
                <a:spcPts val="0"/>
              </a:spcBef>
              <a:spcAft>
                <a:spcPts val="0"/>
              </a:spcAft>
              <a:defRPr sz="1200">
                <a:latin typeface="Arial" charset="0"/>
              </a:defRPr>
            </a:lvl1pPr>
          </a:lstStyle>
          <a:p>
            <a:pPr>
              <a:defRPr/>
            </a:pPr>
            <a:endParaRPr lang="en-US"/>
          </a:p>
        </p:txBody>
      </p:sp>
      <p:sp>
        <p:nvSpPr>
          <p:cNvPr id="139267" name="Rectangle 3">
            <a:extLst>
              <a:ext uri="{FF2B5EF4-FFF2-40B4-BE49-F238E27FC236}">
                <a16:creationId xmlns:a16="http://schemas.microsoft.com/office/drawing/2014/main" id="{0714F641-0FAE-4B3B-A3E6-90DF44584B5E}"/>
              </a:ext>
            </a:extLst>
          </p:cNvPr>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3280" tIns="46640" rIns="93280" bIns="46640" numCol="1" anchor="t" anchorCtr="0" compatLnSpc="1">
            <a:prstTxWarp prst="textNoShape">
              <a:avLst/>
            </a:prstTxWarp>
          </a:bodyPr>
          <a:lstStyle>
            <a:lvl1pPr algn="r" defTabSz="933188" eaLnBrk="1" fontAlgn="auto" hangingPunct="1">
              <a:spcBef>
                <a:spcPts val="0"/>
              </a:spcBef>
              <a:spcAft>
                <a:spcPts val="0"/>
              </a:spcAft>
              <a:defRPr sz="1200">
                <a:latin typeface="Arial" charset="0"/>
              </a:defRPr>
            </a:lvl1pPr>
          </a:lstStyle>
          <a:p>
            <a:pPr>
              <a:defRPr/>
            </a:pPr>
            <a:endParaRPr lang="en-US"/>
          </a:p>
        </p:txBody>
      </p:sp>
      <p:sp>
        <p:nvSpPr>
          <p:cNvPr id="139268" name="Rectangle 4">
            <a:extLst>
              <a:ext uri="{FF2B5EF4-FFF2-40B4-BE49-F238E27FC236}">
                <a16:creationId xmlns:a16="http://schemas.microsoft.com/office/drawing/2014/main" id="{9BFFBE29-0257-4A92-B11A-800EB557E279}"/>
              </a:ext>
            </a:extLst>
          </p:cNvPr>
          <p:cNvSpPr>
            <a:spLocks noGrp="1" noChangeArrowheads="1"/>
          </p:cNvSpPr>
          <p:nvPr>
            <p:ph type="ftr" sz="quarter" idx="2"/>
          </p:nvPr>
        </p:nvSpPr>
        <p:spPr bwMode="auto">
          <a:xfrm>
            <a:off x="0" y="9371013"/>
            <a:ext cx="2919413" cy="493712"/>
          </a:xfrm>
          <a:prstGeom prst="rect">
            <a:avLst/>
          </a:prstGeom>
          <a:noFill/>
          <a:ln w="9525">
            <a:noFill/>
            <a:miter lim="800000"/>
            <a:headEnd/>
            <a:tailEnd/>
          </a:ln>
          <a:effectLst/>
        </p:spPr>
        <p:txBody>
          <a:bodyPr vert="horz" wrap="square" lIns="93280" tIns="46640" rIns="93280" bIns="46640" numCol="1" anchor="b" anchorCtr="0" compatLnSpc="1">
            <a:prstTxWarp prst="textNoShape">
              <a:avLst/>
            </a:prstTxWarp>
          </a:bodyPr>
          <a:lstStyle>
            <a:lvl1pPr defTabSz="933188" eaLnBrk="1" fontAlgn="auto" hangingPunct="1">
              <a:spcBef>
                <a:spcPts val="0"/>
              </a:spcBef>
              <a:spcAft>
                <a:spcPts val="0"/>
              </a:spcAft>
              <a:defRPr sz="1200">
                <a:latin typeface="Arial" charset="0"/>
              </a:defRPr>
            </a:lvl1pPr>
          </a:lstStyle>
          <a:p>
            <a:pPr>
              <a:defRPr/>
            </a:pPr>
            <a:endParaRPr lang="en-US"/>
          </a:p>
        </p:txBody>
      </p:sp>
      <p:sp>
        <p:nvSpPr>
          <p:cNvPr id="139269" name="Rectangle 5">
            <a:extLst>
              <a:ext uri="{FF2B5EF4-FFF2-40B4-BE49-F238E27FC236}">
                <a16:creationId xmlns:a16="http://schemas.microsoft.com/office/drawing/2014/main" id="{7CC12DF6-5B2B-4280-A462-289B06719394}"/>
              </a:ext>
            </a:extLst>
          </p:cNvPr>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3280" tIns="46640" rIns="93280" bIns="46640" numCol="1" anchor="b" anchorCtr="0" compatLnSpc="1">
            <a:prstTxWarp prst="textNoShape">
              <a:avLst/>
            </a:prstTxWarp>
          </a:bodyPr>
          <a:lstStyle>
            <a:lvl1pPr algn="r" defTabSz="933188" eaLnBrk="1" fontAlgn="auto" hangingPunct="1">
              <a:spcBef>
                <a:spcPts val="0"/>
              </a:spcBef>
              <a:spcAft>
                <a:spcPts val="0"/>
              </a:spcAft>
              <a:defRPr sz="1200">
                <a:latin typeface="+mn-lt"/>
              </a:defRPr>
            </a:lvl1pPr>
          </a:lstStyle>
          <a:p>
            <a:pPr>
              <a:defRPr/>
            </a:pPr>
            <a:fld id="{5FD43BCD-438D-42E5-BC16-32026A45D718}"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9EF13B42-E04D-42ED-8D27-5521DE372F82}"/>
              </a:ext>
            </a:extLst>
          </p:cNvPr>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3280" tIns="46640" rIns="93280" bIns="46640" numCol="1" anchor="t" anchorCtr="0" compatLnSpc="1">
            <a:prstTxWarp prst="textNoShape">
              <a:avLst/>
            </a:prstTxWarp>
          </a:bodyPr>
          <a:lstStyle>
            <a:lvl1pPr defTabSz="933188" eaLnBrk="1" fontAlgn="auto" hangingPunct="1">
              <a:spcBef>
                <a:spcPts val="0"/>
              </a:spcBef>
              <a:spcAft>
                <a:spcPts val="0"/>
              </a:spcAft>
              <a:defRPr sz="1200">
                <a:latin typeface="Arial" charset="0"/>
              </a:defRPr>
            </a:lvl1pPr>
          </a:lstStyle>
          <a:p>
            <a:pPr>
              <a:defRPr/>
            </a:pPr>
            <a:endParaRPr lang="en-US"/>
          </a:p>
        </p:txBody>
      </p:sp>
      <p:sp>
        <p:nvSpPr>
          <p:cNvPr id="62467" name="Rectangle 3">
            <a:extLst>
              <a:ext uri="{FF2B5EF4-FFF2-40B4-BE49-F238E27FC236}">
                <a16:creationId xmlns:a16="http://schemas.microsoft.com/office/drawing/2014/main" id="{A3750985-D8D3-4BBC-B087-333A08AB9FBD}"/>
              </a:ext>
            </a:extLst>
          </p:cNvPr>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3280" tIns="46640" rIns="93280" bIns="46640" numCol="1" anchor="t" anchorCtr="0" compatLnSpc="1">
            <a:prstTxWarp prst="textNoShape">
              <a:avLst/>
            </a:prstTxWarp>
          </a:bodyPr>
          <a:lstStyle>
            <a:lvl1pPr algn="r" defTabSz="933188" eaLnBrk="1" fontAlgn="auto" hangingPunct="1">
              <a:spcBef>
                <a:spcPts val="0"/>
              </a:spcBef>
              <a:spcAft>
                <a:spcPts val="0"/>
              </a:spcAft>
              <a:defRPr sz="1200">
                <a:latin typeface="Arial" charset="0"/>
              </a:defRPr>
            </a:lvl1pPr>
          </a:lstStyle>
          <a:p>
            <a:pPr>
              <a:defRPr/>
            </a:pPr>
            <a:endParaRPr lang="en-US"/>
          </a:p>
        </p:txBody>
      </p:sp>
      <p:sp>
        <p:nvSpPr>
          <p:cNvPr id="5124" name="Rectangle 4">
            <a:extLst>
              <a:ext uri="{FF2B5EF4-FFF2-40B4-BE49-F238E27FC236}">
                <a16:creationId xmlns:a16="http://schemas.microsoft.com/office/drawing/2014/main" id="{A053DE13-A7CD-43E8-BAA6-1097E3361223}"/>
              </a:ext>
            </a:extLst>
          </p:cNvPr>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9" name="Rectangle 5">
            <a:extLst>
              <a:ext uri="{FF2B5EF4-FFF2-40B4-BE49-F238E27FC236}">
                <a16:creationId xmlns:a16="http://schemas.microsoft.com/office/drawing/2014/main" id="{F65CA636-BDF1-497F-BA7D-80AF2A0BA5BA}"/>
              </a:ext>
            </a:extLst>
          </p:cNvPr>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a:effectLst/>
        </p:spPr>
        <p:txBody>
          <a:bodyPr vert="horz" wrap="square" lIns="93280" tIns="46640" rIns="93280" bIns="466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2470" name="Rectangle 6">
            <a:extLst>
              <a:ext uri="{FF2B5EF4-FFF2-40B4-BE49-F238E27FC236}">
                <a16:creationId xmlns:a16="http://schemas.microsoft.com/office/drawing/2014/main" id="{9D521B77-F44E-4752-A6FE-BEE6D7F52E14}"/>
              </a:ext>
            </a:extLst>
          </p:cNvPr>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3280" tIns="46640" rIns="93280" bIns="46640" numCol="1" anchor="b" anchorCtr="0" compatLnSpc="1">
            <a:prstTxWarp prst="textNoShape">
              <a:avLst/>
            </a:prstTxWarp>
          </a:bodyPr>
          <a:lstStyle>
            <a:lvl1pPr defTabSz="933188" eaLnBrk="1" fontAlgn="auto" hangingPunct="1">
              <a:spcBef>
                <a:spcPts val="0"/>
              </a:spcBef>
              <a:spcAft>
                <a:spcPts val="0"/>
              </a:spcAft>
              <a:defRPr sz="1200">
                <a:latin typeface="Arial" charset="0"/>
              </a:defRPr>
            </a:lvl1pPr>
          </a:lstStyle>
          <a:p>
            <a:pPr>
              <a:defRPr/>
            </a:pPr>
            <a:endParaRPr lang="en-US"/>
          </a:p>
        </p:txBody>
      </p:sp>
      <p:sp>
        <p:nvSpPr>
          <p:cNvPr id="62471" name="Rectangle 7">
            <a:extLst>
              <a:ext uri="{FF2B5EF4-FFF2-40B4-BE49-F238E27FC236}">
                <a16:creationId xmlns:a16="http://schemas.microsoft.com/office/drawing/2014/main" id="{9A0D97EF-6532-461B-8D0B-382125CC3BFE}"/>
              </a:ext>
            </a:extLst>
          </p:cNvPr>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3280" tIns="46640" rIns="93280" bIns="46640" numCol="1" anchor="b" anchorCtr="0" compatLnSpc="1">
            <a:prstTxWarp prst="textNoShape">
              <a:avLst/>
            </a:prstTxWarp>
          </a:bodyPr>
          <a:lstStyle>
            <a:lvl1pPr algn="r" defTabSz="933188" eaLnBrk="1" fontAlgn="auto" hangingPunct="1">
              <a:spcBef>
                <a:spcPts val="0"/>
              </a:spcBef>
              <a:spcAft>
                <a:spcPts val="0"/>
              </a:spcAft>
              <a:defRPr sz="1200">
                <a:latin typeface="+mn-lt"/>
              </a:defRPr>
            </a:lvl1pPr>
          </a:lstStyle>
          <a:p>
            <a:pPr>
              <a:defRPr/>
            </a:pPr>
            <a:fld id="{D015A92A-3CBA-4809-8A70-5F6B7B52770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4934A7A1-6952-47E8-8F2E-455B984BBA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31838" indent="-280988" defTabSz="931863">
              <a:defRPr>
                <a:solidFill>
                  <a:schemeClr val="tx1"/>
                </a:solidFill>
                <a:latin typeface="Century Gothic" panose="020B0502020202020204" pitchFamily="34" charset="0"/>
              </a:defRPr>
            </a:lvl2pPr>
            <a:lvl3pPr marL="1127125" indent="-225425" defTabSz="931863">
              <a:defRPr>
                <a:solidFill>
                  <a:schemeClr val="tx1"/>
                </a:solidFill>
                <a:latin typeface="Century Gothic" panose="020B0502020202020204" pitchFamily="34" charset="0"/>
              </a:defRPr>
            </a:lvl3pPr>
            <a:lvl4pPr marL="1577975" indent="-225425" defTabSz="931863">
              <a:defRPr>
                <a:solidFill>
                  <a:schemeClr val="tx1"/>
                </a:solidFill>
                <a:latin typeface="Century Gothic" panose="020B0502020202020204" pitchFamily="34" charset="0"/>
              </a:defRPr>
            </a:lvl4pPr>
            <a:lvl5pPr marL="2028825" indent="-225425" defTabSz="931863">
              <a:defRPr>
                <a:solidFill>
                  <a:schemeClr val="tx1"/>
                </a:solidFill>
                <a:latin typeface="Century Gothic" panose="020B0502020202020204" pitchFamily="34" charset="0"/>
              </a:defRPr>
            </a:lvl5pPr>
            <a:lvl6pPr marL="2486025" indent="-225425" defTabSz="931863" eaLnBrk="0" fontAlgn="base" hangingPunct="0">
              <a:spcBef>
                <a:spcPct val="0"/>
              </a:spcBef>
              <a:spcAft>
                <a:spcPct val="0"/>
              </a:spcAft>
              <a:defRPr>
                <a:solidFill>
                  <a:schemeClr val="tx1"/>
                </a:solidFill>
                <a:latin typeface="Century Gothic" panose="020B0502020202020204" pitchFamily="34" charset="0"/>
              </a:defRPr>
            </a:lvl6pPr>
            <a:lvl7pPr marL="2943225" indent="-225425" defTabSz="931863" eaLnBrk="0" fontAlgn="base" hangingPunct="0">
              <a:spcBef>
                <a:spcPct val="0"/>
              </a:spcBef>
              <a:spcAft>
                <a:spcPct val="0"/>
              </a:spcAft>
              <a:defRPr>
                <a:solidFill>
                  <a:schemeClr val="tx1"/>
                </a:solidFill>
                <a:latin typeface="Century Gothic" panose="020B0502020202020204" pitchFamily="34" charset="0"/>
              </a:defRPr>
            </a:lvl7pPr>
            <a:lvl8pPr marL="3400425" indent="-225425" defTabSz="931863" eaLnBrk="0" fontAlgn="base" hangingPunct="0">
              <a:spcBef>
                <a:spcPct val="0"/>
              </a:spcBef>
              <a:spcAft>
                <a:spcPct val="0"/>
              </a:spcAft>
              <a:defRPr>
                <a:solidFill>
                  <a:schemeClr val="tx1"/>
                </a:solidFill>
                <a:latin typeface="Century Gothic" panose="020B0502020202020204" pitchFamily="34" charset="0"/>
              </a:defRPr>
            </a:lvl8pPr>
            <a:lvl9pPr marL="3857625" indent="-225425"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F2DBE13B-65B2-449B-962D-A04A462062BE}" type="slidenum">
              <a:rPr lang="en-US" altLang="en-US" smtClean="0">
                <a:latin typeface="Arial" panose="020B0604020202020204" pitchFamily="34" charset="0"/>
              </a:rPr>
              <a:pPr fontAlgn="base">
                <a:spcBef>
                  <a:spcPct val="0"/>
                </a:spcBef>
                <a:spcAft>
                  <a:spcPct val="0"/>
                </a:spcAft>
              </a:pPr>
              <a:t>1</a:t>
            </a:fld>
            <a:endParaRPr lang="en-US" altLang="en-US">
              <a:latin typeface="Arial" panose="020B0604020202020204" pitchFamily="34" charset="0"/>
            </a:endParaRPr>
          </a:p>
        </p:txBody>
      </p:sp>
      <p:sp>
        <p:nvSpPr>
          <p:cNvPr id="8195" name="Slide Image Placeholder 1">
            <a:extLst>
              <a:ext uri="{FF2B5EF4-FFF2-40B4-BE49-F238E27FC236}">
                <a16:creationId xmlns:a16="http://schemas.microsoft.com/office/drawing/2014/main" id="{6BB404B7-A4B6-4611-AF9E-B5A69FA88D2D}"/>
              </a:ext>
            </a:extLst>
          </p:cNvPr>
          <p:cNvSpPr>
            <a:spLocks noGrp="1" noRot="1" noChangeAspect="1" noChangeArrowheads="1" noTextEdit="1"/>
          </p:cNvSpPr>
          <p:nvPr>
            <p:ph type="sldImg"/>
          </p:nvPr>
        </p:nvSpPr>
        <p:spPr>
          <a:ln/>
        </p:spPr>
      </p:sp>
      <p:sp>
        <p:nvSpPr>
          <p:cNvPr id="8196" name="Notes Placeholder 2">
            <a:extLst>
              <a:ext uri="{FF2B5EF4-FFF2-40B4-BE49-F238E27FC236}">
                <a16:creationId xmlns:a16="http://schemas.microsoft.com/office/drawing/2014/main" id="{437EB635-646E-47BD-97FA-8E6719628E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6" tIns="46638" rIns="93276" bIns="46638"/>
          <a:lstStyle/>
          <a:p>
            <a:pPr eaLnBrk="1" hangingPunct="1">
              <a:spcBef>
                <a:spcPct val="0"/>
              </a:spcBef>
            </a:pPr>
            <a:endParaRPr lang="en-US" altLang="en-US">
              <a:latin typeface="Arial" panose="020B0604020202020204" pitchFamily="34" charset="0"/>
            </a:endParaRPr>
          </a:p>
        </p:txBody>
      </p:sp>
      <p:sp>
        <p:nvSpPr>
          <p:cNvPr id="8197" name="Slide Number Placeholder 3">
            <a:extLst>
              <a:ext uri="{FF2B5EF4-FFF2-40B4-BE49-F238E27FC236}">
                <a16:creationId xmlns:a16="http://schemas.microsoft.com/office/drawing/2014/main" id="{F2E9C4AB-48A0-40E4-A2C2-EB461D7DE87F}"/>
              </a:ext>
            </a:extLst>
          </p:cNvPr>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6" tIns="46638" rIns="93276" bIns="46638" anchor="b"/>
          <a:lstStyle>
            <a:lvl1pPr defTabSz="946150">
              <a:defRPr>
                <a:solidFill>
                  <a:schemeClr val="tx1"/>
                </a:solidFill>
                <a:latin typeface="Century Gothic" panose="020B0502020202020204" pitchFamily="34" charset="0"/>
              </a:defRPr>
            </a:lvl1pPr>
            <a:lvl2pPr marL="742950" indent="-285750" defTabSz="946150">
              <a:defRPr>
                <a:solidFill>
                  <a:schemeClr val="tx1"/>
                </a:solidFill>
                <a:latin typeface="Century Gothic" panose="020B0502020202020204" pitchFamily="34" charset="0"/>
              </a:defRPr>
            </a:lvl2pPr>
            <a:lvl3pPr marL="1143000" indent="-228600" defTabSz="946150">
              <a:defRPr>
                <a:solidFill>
                  <a:schemeClr val="tx1"/>
                </a:solidFill>
                <a:latin typeface="Century Gothic" panose="020B0502020202020204" pitchFamily="34" charset="0"/>
              </a:defRPr>
            </a:lvl3pPr>
            <a:lvl4pPr marL="1600200" indent="-228600" defTabSz="946150">
              <a:defRPr>
                <a:solidFill>
                  <a:schemeClr val="tx1"/>
                </a:solidFill>
                <a:latin typeface="Century Gothic" panose="020B0502020202020204" pitchFamily="34" charset="0"/>
              </a:defRPr>
            </a:lvl4pPr>
            <a:lvl5pPr marL="2057400" indent="-228600" defTabSz="946150">
              <a:defRPr>
                <a:solidFill>
                  <a:schemeClr val="tx1"/>
                </a:solidFill>
                <a:latin typeface="Century Gothic" panose="020B0502020202020204" pitchFamily="34" charset="0"/>
              </a:defRPr>
            </a:lvl5pPr>
            <a:lvl6pPr marL="2514600" indent="-228600" defTabSz="94615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4615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4615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4615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fld id="{874DD4BC-3C5C-41FB-A686-A0418095750D}" type="slidenum">
              <a:rPr lang="en-US" altLang="en-US" sz="1200">
                <a:latin typeface="Arial" panose="020B0604020202020204" pitchFamily="34" charset="0"/>
              </a:rPr>
              <a:pPr algn="r" eaLnBrk="1" hangingPunct="1"/>
              <a:t>1</a:t>
            </a:fld>
            <a:endParaRPr lang="en-US" altLang="en-US" sz="120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B2C92ED3-06CD-4730-97F5-30F5A996AA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31838" indent="-280988" defTabSz="931863">
              <a:defRPr>
                <a:solidFill>
                  <a:schemeClr val="tx1"/>
                </a:solidFill>
                <a:latin typeface="Century Gothic" panose="020B0502020202020204" pitchFamily="34" charset="0"/>
              </a:defRPr>
            </a:lvl2pPr>
            <a:lvl3pPr marL="1127125" indent="-225425" defTabSz="931863">
              <a:defRPr>
                <a:solidFill>
                  <a:schemeClr val="tx1"/>
                </a:solidFill>
                <a:latin typeface="Century Gothic" panose="020B0502020202020204" pitchFamily="34" charset="0"/>
              </a:defRPr>
            </a:lvl3pPr>
            <a:lvl4pPr marL="1577975" indent="-225425" defTabSz="931863">
              <a:defRPr>
                <a:solidFill>
                  <a:schemeClr val="tx1"/>
                </a:solidFill>
                <a:latin typeface="Century Gothic" panose="020B0502020202020204" pitchFamily="34" charset="0"/>
              </a:defRPr>
            </a:lvl4pPr>
            <a:lvl5pPr marL="2028825" indent="-225425" defTabSz="931863">
              <a:defRPr>
                <a:solidFill>
                  <a:schemeClr val="tx1"/>
                </a:solidFill>
                <a:latin typeface="Century Gothic" panose="020B0502020202020204" pitchFamily="34" charset="0"/>
              </a:defRPr>
            </a:lvl5pPr>
            <a:lvl6pPr marL="2486025" indent="-225425" defTabSz="931863" eaLnBrk="0" fontAlgn="base" hangingPunct="0">
              <a:spcBef>
                <a:spcPct val="0"/>
              </a:spcBef>
              <a:spcAft>
                <a:spcPct val="0"/>
              </a:spcAft>
              <a:defRPr>
                <a:solidFill>
                  <a:schemeClr val="tx1"/>
                </a:solidFill>
                <a:latin typeface="Century Gothic" panose="020B0502020202020204" pitchFamily="34" charset="0"/>
              </a:defRPr>
            </a:lvl6pPr>
            <a:lvl7pPr marL="2943225" indent="-225425" defTabSz="931863" eaLnBrk="0" fontAlgn="base" hangingPunct="0">
              <a:spcBef>
                <a:spcPct val="0"/>
              </a:spcBef>
              <a:spcAft>
                <a:spcPct val="0"/>
              </a:spcAft>
              <a:defRPr>
                <a:solidFill>
                  <a:schemeClr val="tx1"/>
                </a:solidFill>
                <a:latin typeface="Century Gothic" panose="020B0502020202020204" pitchFamily="34" charset="0"/>
              </a:defRPr>
            </a:lvl7pPr>
            <a:lvl8pPr marL="3400425" indent="-225425" defTabSz="931863" eaLnBrk="0" fontAlgn="base" hangingPunct="0">
              <a:spcBef>
                <a:spcPct val="0"/>
              </a:spcBef>
              <a:spcAft>
                <a:spcPct val="0"/>
              </a:spcAft>
              <a:defRPr>
                <a:solidFill>
                  <a:schemeClr val="tx1"/>
                </a:solidFill>
                <a:latin typeface="Century Gothic" panose="020B0502020202020204" pitchFamily="34" charset="0"/>
              </a:defRPr>
            </a:lvl8pPr>
            <a:lvl9pPr marL="3857625" indent="-225425"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49153E09-EBC4-4C32-B311-52F2127F86F5}" type="slidenum">
              <a:rPr lang="en-US" altLang="en-US" smtClean="0">
                <a:latin typeface="Arial" panose="020B0604020202020204" pitchFamily="34" charset="0"/>
              </a:rPr>
              <a:pPr fontAlgn="base">
                <a:spcBef>
                  <a:spcPct val="0"/>
                </a:spcBef>
                <a:spcAft>
                  <a:spcPct val="0"/>
                </a:spcAft>
              </a:pPr>
              <a:t>20</a:t>
            </a:fld>
            <a:endParaRPr lang="en-US" altLang="en-US">
              <a:latin typeface="Arial" panose="020B0604020202020204" pitchFamily="34" charset="0"/>
            </a:endParaRPr>
          </a:p>
        </p:txBody>
      </p:sp>
      <p:sp>
        <p:nvSpPr>
          <p:cNvPr id="54275" name="Slide Image Placeholder 1">
            <a:extLst>
              <a:ext uri="{FF2B5EF4-FFF2-40B4-BE49-F238E27FC236}">
                <a16:creationId xmlns:a16="http://schemas.microsoft.com/office/drawing/2014/main" id="{6A9684B6-37AE-4EE1-84AB-CFF8D7E3C9AF}"/>
              </a:ext>
            </a:extLst>
          </p:cNvPr>
          <p:cNvSpPr>
            <a:spLocks noGrp="1" noRot="1" noChangeAspect="1" noChangeArrowheads="1" noTextEdit="1"/>
          </p:cNvSpPr>
          <p:nvPr>
            <p:ph type="sldImg"/>
          </p:nvPr>
        </p:nvSpPr>
        <p:spPr>
          <a:ln/>
        </p:spPr>
      </p:sp>
      <p:sp>
        <p:nvSpPr>
          <p:cNvPr id="54276" name="Notes Placeholder 2">
            <a:extLst>
              <a:ext uri="{FF2B5EF4-FFF2-40B4-BE49-F238E27FC236}">
                <a16:creationId xmlns:a16="http://schemas.microsoft.com/office/drawing/2014/main" id="{C62A9381-6056-4F1B-977A-0EBA1FF759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6" tIns="46638" rIns="93276" bIns="46638"/>
          <a:lstStyle/>
          <a:p>
            <a:pPr eaLnBrk="1" hangingPunct="1">
              <a:spcBef>
                <a:spcPct val="0"/>
              </a:spcBef>
            </a:pPr>
            <a:endParaRPr lang="en-US" altLang="en-US">
              <a:latin typeface="Arial" panose="020B0604020202020204" pitchFamily="34" charset="0"/>
            </a:endParaRPr>
          </a:p>
        </p:txBody>
      </p:sp>
      <p:sp>
        <p:nvSpPr>
          <p:cNvPr id="54277" name="Slide Number Placeholder 3">
            <a:extLst>
              <a:ext uri="{FF2B5EF4-FFF2-40B4-BE49-F238E27FC236}">
                <a16:creationId xmlns:a16="http://schemas.microsoft.com/office/drawing/2014/main" id="{41C1DBC1-CD1A-4978-8755-0414FE2983A6}"/>
              </a:ext>
            </a:extLst>
          </p:cNvPr>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6" tIns="46638" rIns="93276" bIns="46638" anchor="b"/>
          <a:lstStyle>
            <a:lvl1pPr defTabSz="946150">
              <a:defRPr>
                <a:solidFill>
                  <a:schemeClr val="tx1"/>
                </a:solidFill>
                <a:latin typeface="Century Gothic" panose="020B0502020202020204" pitchFamily="34" charset="0"/>
              </a:defRPr>
            </a:lvl1pPr>
            <a:lvl2pPr marL="742950" indent="-285750" defTabSz="946150">
              <a:defRPr>
                <a:solidFill>
                  <a:schemeClr val="tx1"/>
                </a:solidFill>
                <a:latin typeface="Century Gothic" panose="020B0502020202020204" pitchFamily="34" charset="0"/>
              </a:defRPr>
            </a:lvl2pPr>
            <a:lvl3pPr marL="1143000" indent="-228600" defTabSz="946150">
              <a:defRPr>
                <a:solidFill>
                  <a:schemeClr val="tx1"/>
                </a:solidFill>
                <a:latin typeface="Century Gothic" panose="020B0502020202020204" pitchFamily="34" charset="0"/>
              </a:defRPr>
            </a:lvl3pPr>
            <a:lvl4pPr marL="1600200" indent="-228600" defTabSz="946150">
              <a:defRPr>
                <a:solidFill>
                  <a:schemeClr val="tx1"/>
                </a:solidFill>
                <a:latin typeface="Century Gothic" panose="020B0502020202020204" pitchFamily="34" charset="0"/>
              </a:defRPr>
            </a:lvl4pPr>
            <a:lvl5pPr marL="2057400" indent="-228600" defTabSz="946150">
              <a:defRPr>
                <a:solidFill>
                  <a:schemeClr val="tx1"/>
                </a:solidFill>
                <a:latin typeface="Century Gothic" panose="020B0502020202020204" pitchFamily="34" charset="0"/>
              </a:defRPr>
            </a:lvl5pPr>
            <a:lvl6pPr marL="2514600" indent="-228600" defTabSz="94615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4615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4615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4615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fld id="{4F27F687-81A4-47C1-8496-4E6D12FB4A87}" type="slidenum">
              <a:rPr lang="en-US" altLang="en-US" sz="1200">
                <a:latin typeface="Arial" panose="020B0604020202020204" pitchFamily="34" charset="0"/>
              </a:rPr>
              <a:pPr algn="r" eaLnBrk="1" hangingPunct="1"/>
              <a:t>20</a:t>
            </a:fld>
            <a:endParaRPr lang="en-US" altLang="en-US" sz="120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ADBD2CA0-CFCF-4753-A35D-63C7A43ECC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31838" indent="-280988" defTabSz="931863">
              <a:defRPr>
                <a:solidFill>
                  <a:schemeClr val="tx1"/>
                </a:solidFill>
                <a:latin typeface="Century Gothic" panose="020B0502020202020204" pitchFamily="34" charset="0"/>
              </a:defRPr>
            </a:lvl2pPr>
            <a:lvl3pPr marL="1127125" indent="-225425" defTabSz="931863">
              <a:defRPr>
                <a:solidFill>
                  <a:schemeClr val="tx1"/>
                </a:solidFill>
                <a:latin typeface="Century Gothic" panose="020B0502020202020204" pitchFamily="34" charset="0"/>
              </a:defRPr>
            </a:lvl3pPr>
            <a:lvl4pPr marL="1577975" indent="-225425" defTabSz="931863">
              <a:defRPr>
                <a:solidFill>
                  <a:schemeClr val="tx1"/>
                </a:solidFill>
                <a:latin typeface="Century Gothic" panose="020B0502020202020204" pitchFamily="34" charset="0"/>
              </a:defRPr>
            </a:lvl4pPr>
            <a:lvl5pPr marL="2028825" indent="-225425" defTabSz="931863">
              <a:defRPr>
                <a:solidFill>
                  <a:schemeClr val="tx1"/>
                </a:solidFill>
                <a:latin typeface="Century Gothic" panose="020B0502020202020204" pitchFamily="34" charset="0"/>
              </a:defRPr>
            </a:lvl5pPr>
            <a:lvl6pPr marL="2486025" indent="-225425" defTabSz="931863" eaLnBrk="0" fontAlgn="base" hangingPunct="0">
              <a:spcBef>
                <a:spcPct val="0"/>
              </a:spcBef>
              <a:spcAft>
                <a:spcPct val="0"/>
              </a:spcAft>
              <a:defRPr>
                <a:solidFill>
                  <a:schemeClr val="tx1"/>
                </a:solidFill>
                <a:latin typeface="Century Gothic" panose="020B0502020202020204" pitchFamily="34" charset="0"/>
              </a:defRPr>
            </a:lvl6pPr>
            <a:lvl7pPr marL="2943225" indent="-225425" defTabSz="931863" eaLnBrk="0" fontAlgn="base" hangingPunct="0">
              <a:spcBef>
                <a:spcPct val="0"/>
              </a:spcBef>
              <a:spcAft>
                <a:spcPct val="0"/>
              </a:spcAft>
              <a:defRPr>
                <a:solidFill>
                  <a:schemeClr val="tx1"/>
                </a:solidFill>
                <a:latin typeface="Century Gothic" panose="020B0502020202020204" pitchFamily="34" charset="0"/>
              </a:defRPr>
            </a:lvl7pPr>
            <a:lvl8pPr marL="3400425" indent="-225425" defTabSz="931863" eaLnBrk="0" fontAlgn="base" hangingPunct="0">
              <a:spcBef>
                <a:spcPct val="0"/>
              </a:spcBef>
              <a:spcAft>
                <a:spcPct val="0"/>
              </a:spcAft>
              <a:defRPr>
                <a:solidFill>
                  <a:schemeClr val="tx1"/>
                </a:solidFill>
                <a:latin typeface="Century Gothic" panose="020B0502020202020204" pitchFamily="34" charset="0"/>
              </a:defRPr>
            </a:lvl8pPr>
            <a:lvl9pPr marL="3857625" indent="-225425"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6E549F23-2563-499B-862C-581B1D5A89E4}" type="slidenum">
              <a:rPr lang="en-US" altLang="en-US" smtClean="0">
                <a:latin typeface="Arial" panose="020B0604020202020204" pitchFamily="34" charset="0"/>
              </a:rPr>
              <a:pPr fontAlgn="base">
                <a:spcBef>
                  <a:spcPct val="0"/>
                </a:spcBef>
                <a:spcAft>
                  <a:spcPct val="0"/>
                </a:spcAft>
              </a:pPr>
              <a:t>22</a:t>
            </a:fld>
            <a:endParaRPr lang="en-US" altLang="en-US">
              <a:latin typeface="Arial" panose="020B0604020202020204" pitchFamily="34" charset="0"/>
            </a:endParaRPr>
          </a:p>
        </p:txBody>
      </p:sp>
      <p:sp>
        <p:nvSpPr>
          <p:cNvPr id="64515" name="Slide Image Placeholder 1">
            <a:extLst>
              <a:ext uri="{FF2B5EF4-FFF2-40B4-BE49-F238E27FC236}">
                <a16:creationId xmlns:a16="http://schemas.microsoft.com/office/drawing/2014/main" id="{6149C7C0-2677-4875-A8D0-2122CE2A1E59}"/>
              </a:ext>
            </a:extLst>
          </p:cNvPr>
          <p:cNvSpPr>
            <a:spLocks noGrp="1" noRot="1" noChangeAspect="1" noChangeArrowheads="1" noTextEdit="1"/>
          </p:cNvSpPr>
          <p:nvPr>
            <p:ph type="sldImg"/>
          </p:nvPr>
        </p:nvSpPr>
        <p:spPr>
          <a:ln/>
        </p:spPr>
      </p:sp>
      <p:sp>
        <p:nvSpPr>
          <p:cNvPr id="64516" name="Notes Placeholder 2">
            <a:extLst>
              <a:ext uri="{FF2B5EF4-FFF2-40B4-BE49-F238E27FC236}">
                <a16:creationId xmlns:a16="http://schemas.microsoft.com/office/drawing/2014/main" id="{26A912B2-398C-49BB-8435-EAEAB26F72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6" tIns="46638" rIns="93276" bIns="46638"/>
          <a:lstStyle/>
          <a:p>
            <a:pPr eaLnBrk="1" hangingPunct="1">
              <a:spcBef>
                <a:spcPct val="0"/>
              </a:spcBef>
            </a:pPr>
            <a:endParaRPr lang="en-US" altLang="en-US">
              <a:latin typeface="Arial" panose="020B0604020202020204" pitchFamily="34" charset="0"/>
            </a:endParaRPr>
          </a:p>
        </p:txBody>
      </p:sp>
      <p:sp>
        <p:nvSpPr>
          <p:cNvPr id="64517" name="Slide Number Placeholder 3">
            <a:extLst>
              <a:ext uri="{FF2B5EF4-FFF2-40B4-BE49-F238E27FC236}">
                <a16:creationId xmlns:a16="http://schemas.microsoft.com/office/drawing/2014/main" id="{4153A29E-A4D9-488D-846C-0BE6190E9DA2}"/>
              </a:ext>
            </a:extLst>
          </p:cNvPr>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6" tIns="46638" rIns="93276" bIns="46638" anchor="b"/>
          <a:lstStyle>
            <a:lvl1pPr defTabSz="946150">
              <a:defRPr>
                <a:solidFill>
                  <a:schemeClr val="tx1"/>
                </a:solidFill>
                <a:latin typeface="Century Gothic" panose="020B0502020202020204" pitchFamily="34" charset="0"/>
              </a:defRPr>
            </a:lvl1pPr>
            <a:lvl2pPr marL="742950" indent="-285750" defTabSz="946150">
              <a:defRPr>
                <a:solidFill>
                  <a:schemeClr val="tx1"/>
                </a:solidFill>
                <a:latin typeface="Century Gothic" panose="020B0502020202020204" pitchFamily="34" charset="0"/>
              </a:defRPr>
            </a:lvl2pPr>
            <a:lvl3pPr marL="1143000" indent="-228600" defTabSz="946150">
              <a:defRPr>
                <a:solidFill>
                  <a:schemeClr val="tx1"/>
                </a:solidFill>
                <a:latin typeface="Century Gothic" panose="020B0502020202020204" pitchFamily="34" charset="0"/>
              </a:defRPr>
            </a:lvl3pPr>
            <a:lvl4pPr marL="1600200" indent="-228600" defTabSz="946150">
              <a:defRPr>
                <a:solidFill>
                  <a:schemeClr val="tx1"/>
                </a:solidFill>
                <a:latin typeface="Century Gothic" panose="020B0502020202020204" pitchFamily="34" charset="0"/>
              </a:defRPr>
            </a:lvl4pPr>
            <a:lvl5pPr marL="2057400" indent="-228600" defTabSz="946150">
              <a:defRPr>
                <a:solidFill>
                  <a:schemeClr val="tx1"/>
                </a:solidFill>
                <a:latin typeface="Century Gothic" panose="020B0502020202020204" pitchFamily="34" charset="0"/>
              </a:defRPr>
            </a:lvl5pPr>
            <a:lvl6pPr marL="2514600" indent="-228600" defTabSz="94615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4615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4615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4615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fld id="{78CA46A2-4ADD-4BE0-9311-CC54E1ED218E}" type="slidenum">
              <a:rPr lang="en-US" altLang="en-US" sz="1200">
                <a:latin typeface="Arial" panose="020B0604020202020204" pitchFamily="34" charset="0"/>
              </a:rPr>
              <a:pPr algn="r" eaLnBrk="1" hangingPunct="1"/>
              <a:t>22</a:t>
            </a:fld>
            <a:endParaRPr lang="en-US" altLang="en-US" sz="120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6845F033-7091-49E4-9498-8BEA3DB27C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D7767B6B-4FAD-409C-B5EF-29AF30280961}" type="slidenum">
              <a:rPr lang="en-US" altLang="en-US" smtClean="0">
                <a:latin typeface="Arial" panose="020B0604020202020204" pitchFamily="34" charset="0"/>
              </a:rPr>
              <a:pPr fontAlgn="base">
                <a:spcBef>
                  <a:spcPct val="0"/>
                </a:spcBef>
                <a:spcAft>
                  <a:spcPct val="0"/>
                </a:spcAft>
              </a:pPr>
              <a:t>23</a:t>
            </a:fld>
            <a:endParaRPr lang="en-US" altLang="en-US">
              <a:latin typeface="Arial" panose="020B0604020202020204" pitchFamily="34" charset="0"/>
            </a:endParaRPr>
          </a:p>
        </p:txBody>
      </p:sp>
      <p:sp>
        <p:nvSpPr>
          <p:cNvPr id="65539" name="Slide Image Placeholder 1">
            <a:extLst>
              <a:ext uri="{FF2B5EF4-FFF2-40B4-BE49-F238E27FC236}">
                <a16:creationId xmlns:a16="http://schemas.microsoft.com/office/drawing/2014/main" id="{2C67773E-759F-4E11-9C65-ED590F537C52}"/>
              </a:ext>
            </a:extLst>
          </p:cNvPr>
          <p:cNvSpPr>
            <a:spLocks noGrp="1" noRot="1" noChangeAspect="1" noChangeArrowheads="1" noTextEdit="1"/>
          </p:cNvSpPr>
          <p:nvPr>
            <p:ph type="sldImg"/>
          </p:nvPr>
        </p:nvSpPr>
        <p:spPr>
          <a:ln/>
        </p:spPr>
      </p:sp>
      <p:sp>
        <p:nvSpPr>
          <p:cNvPr id="65540" name="Notes Placeholder 2">
            <a:extLst>
              <a:ext uri="{FF2B5EF4-FFF2-40B4-BE49-F238E27FC236}">
                <a16:creationId xmlns:a16="http://schemas.microsoft.com/office/drawing/2014/main" id="{919BC836-33CB-436C-9219-A39E7629DA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lstStyle/>
          <a:p>
            <a:pPr eaLnBrk="1" hangingPunct="1">
              <a:lnSpc>
                <a:spcPct val="80000"/>
              </a:lnSpc>
            </a:pPr>
            <a:r>
              <a:rPr lang="en-US" altLang="en-US" sz="2600">
                <a:latin typeface="Arial" panose="020B0604020202020204" pitchFamily="34" charset="0"/>
              </a:rPr>
              <a:t>This is the all encompassing definition of DE that covers all the different type of programs we have that fall under DE.</a:t>
            </a:r>
          </a:p>
          <a:p>
            <a:pPr eaLnBrk="1" hangingPunct="1">
              <a:lnSpc>
                <a:spcPct val="80000"/>
              </a:lnSpc>
            </a:pPr>
            <a:endParaRPr lang="en-US" altLang="en-US" sz="2600">
              <a:latin typeface="Arial" panose="020B0604020202020204" pitchFamily="34" charset="0"/>
            </a:endParaRPr>
          </a:p>
          <a:p>
            <a:pPr eaLnBrk="1" hangingPunct="1">
              <a:lnSpc>
                <a:spcPct val="80000"/>
              </a:lnSpc>
            </a:pPr>
            <a:r>
              <a:rPr lang="en-US" altLang="en-US" sz="2600">
                <a:latin typeface="Arial" panose="020B0604020202020204" pitchFamily="34" charset="0"/>
              </a:rPr>
              <a:t>If students are involved with a program where they are getting credit at both the HS and College levels simultaneously, then it falls under dual enrollment.</a:t>
            </a:r>
          </a:p>
          <a:p>
            <a:pPr eaLnBrk="1" hangingPunct="1">
              <a:lnSpc>
                <a:spcPct val="80000"/>
              </a:lnSpc>
            </a:pPr>
            <a:endParaRPr lang="en-US" altLang="en-US" sz="2600">
              <a:latin typeface="Arial" panose="020B0604020202020204" pitchFamily="34" charset="0"/>
            </a:endParaRPr>
          </a:p>
          <a:p>
            <a:pPr eaLnBrk="1" hangingPunct="1">
              <a:lnSpc>
                <a:spcPct val="80000"/>
              </a:lnSpc>
            </a:pPr>
            <a:r>
              <a:rPr lang="en-US" altLang="en-US" sz="2600" b="1">
                <a:latin typeface="Arial" panose="020B0604020202020204" pitchFamily="34" charset="0"/>
              </a:rPr>
              <a:t>Next SLIDE</a:t>
            </a:r>
          </a:p>
        </p:txBody>
      </p:sp>
      <p:sp>
        <p:nvSpPr>
          <p:cNvPr id="65541" name="Slide Number Placeholder 3">
            <a:extLst>
              <a:ext uri="{FF2B5EF4-FFF2-40B4-BE49-F238E27FC236}">
                <a16:creationId xmlns:a16="http://schemas.microsoft.com/office/drawing/2014/main" id="{951BCB60-428A-4E61-98F4-C6BB2C46CF1C}"/>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nchor="b"/>
          <a:lstStyle>
            <a:lvl1pPr defTabSz="895350">
              <a:defRPr>
                <a:solidFill>
                  <a:schemeClr val="tx1"/>
                </a:solidFill>
                <a:latin typeface="Century Gothic" panose="020B0502020202020204" pitchFamily="34" charset="0"/>
              </a:defRPr>
            </a:lvl1pPr>
            <a:lvl2pPr marL="742950" indent="-285750" defTabSz="895350">
              <a:defRPr>
                <a:solidFill>
                  <a:schemeClr val="tx1"/>
                </a:solidFill>
                <a:latin typeface="Century Gothic" panose="020B0502020202020204" pitchFamily="34" charset="0"/>
              </a:defRPr>
            </a:lvl2pPr>
            <a:lvl3pPr marL="1143000" indent="-228600" defTabSz="895350">
              <a:defRPr>
                <a:solidFill>
                  <a:schemeClr val="tx1"/>
                </a:solidFill>
                <a:latin typeface="Century Gothic" panose="020B0502020202020204" pitchFamily="34" charset="0"/>
              </a:defRPr>
            </a:lvl3pPr>
            <a:lvl4pPr marL="1600200" indent="-228600" defTabSz="895350">
              <a:defRPr>
                <a:solidFill>
                  <a:schemeClr val="tx1"/>
                </a:solidFill>
                <a:latin typeface="Century Gothic" panose="020B0502020202020204" pitchFamily="34" charset="0"/>
              </a:defRPr>
            </a:lvl4pPr>
            <a:lvl5pPr marL="2057400" indent="-228600" defTabSz="895350">
              <a:defRPr>
                <a:solidFill>
                  <a:schemeClr val="tx1"/>
                </a:solidFill>
                <a:latin typeface="Century Gothic" panose="020B0502020202020204" pitchFamily="34" charset="0"/>
              </a:defRPr>
            </a:lvl5pPr>
            <a:lvl6pPr marL="2514600" indent="-228600" defTabSz="89535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89535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89535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89535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fld id="{3F8560BF-1F56-4E32-94BD-2A8E7FABCC9B}" type="slidenum">
              <a:rPr lang="en-US" altLang="en-US" sz="1200">
                <a:latin typeface="Verdana" panose="020B0604030504040204" pitchFamily="34" charset="0"/>
              </a:rPr>
              <a:pPr algn="r" eaLnBrk="1" hangingPunct="1"/>
              <a:t>23</a:t>
            </a:fld>
            <a:endParaRPr lang="en-US" altLang="en-US" sz="1200">
              <a:latin typeface="Verdana" panose="020B060403050404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015A92A-3CBA-4809-8A70-5F6B7B52770D}" type="slidenum">
              <a:rPr lang="en-US" altLang="en-US" smtClean="0"/>
              <a:pPr>
                <a:defRPr/>
              </a:pPr>
              <a:t>29</a:t>
            </a:fld>
            <a:endParaRPr lang="en-US" altLang="en-US" dirty="0"/>
          </a:p>
        </p:txBody>
      </p:sp>
    </p:spTree>
    <p:extLst>
      <p:ext uri="{BB962C8B-B14F-4D97-AF65-F5344CB8AC3E}">
        <p14:creationId xmlns:p14="http://schemas.microsoft.com/office/powerpoint/2010/main" val="1127424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015A92A-3CBA-4809-8A70-5F6B7B52770D}" type="slidenum">
              <a:rPr lang="en-US" altLang="en-US" smtClean="0"/>
              <a:pPr>
                <a:defRPr/>
              </a:pPr>
              <a:t>31</a:t>
            </a:fld>
            <a:endParaRPr lang="en-US" altLang="en-US" dirty="0"/>
          </a:p>
        </p:txBody>
      </p:sp>
    </p:spTree>
    <p:extLst>
      <p:ext uri="{BB962C8B-B14F-4D97-AF65-F5344CB8AC3E}">
        <p14:creationId xmlns:p14="http://schemas.microsoft.com/office/powerpoint/2010/main" val="1764212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015A92A-3CBA-4809-8A70-5F6B7B52770D}" type="slidenum">
              <a:rPr lang="en-US" altLang="en-US" smtClean="0"/>
              <a:pPr>
                <a:defRPr/>
              </a:pPr>
              <a:t>42</a:t>
            </a:fld>
            <a:endParaRPr lang="en-US" altLang="en-US" dirty="0"/>
          </a:p>
        </p:txBody>
      </p:sp>
    </p:spTree>
    <p:extLst>
      <p:ext uri="{BB962C8B-B14F-4D97-AF65-F5344CB8AC3E}">
        <p14:creationId xmlns:p14="http://schemas.microsoft.com/office/powerpoint/2010/main" val="112225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E8A60EAA-0A88-4707-9A26-AD9EC565B9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31838" indent="-280988" defTabSz="931863">
              <a:defRPr>
                <a:solidFill>
                  <a:schemeClr val="tx1"/>
                </a:solidFill>
                <a:latin typeface="Century Gothic" panose="020B0502020202020204" pitchFamily="34" charset="0"/>
              </a:defRPr>
            </a:lvl2pPr>
            <a:lvl3pPr marL="1127125" indent="-225425" defTabSz="931863">
              <a:defRPr>
                <a:solidFill>
                  <a:schemeClr val="tx1"/>
                </a:solidFill>
                <a:latin typeface="Century Gothic" panose="020B0502020202020204" pitchFamily="34" charset="0"/>
              </a:defRPr>
            </a:lvl3pPr>
            <a:lvl4pPr marL="1577975" indent="-225425" defTabSz="931863">
              <a:defRPr>
                <a:solidFill>
                  <a:schemeClr val="tx1"/>
                </a:solidFill>
                <a:latin typeface="Century Gothic" panose="020B0502020202020204" pitchFamily="34" charset="0"/>
              </a:defRPr>
            </a:lvl4pPr>
            <a:lvl5pPr marL="2028825" indent="-225425" defTabSz="931863">
              <a:defRPr>
                <a:solidFill>
                  <a:schemeClr val="tx1"/>
                </a:solidFill>
                <a:latin typeface="Century Gothic" panose="020B0502020202020204" pitchFamily="34" charset="0"/>
              </a:defRPr>
            </a:lvl5pPr>
            <a:lvl6pPr marL="2486025" indent="-225425" defTabSz="931863" eaLnBrk="0" fontAlgn="base" hangingPunct="0">
              <a:spcBef>
                <a:spcPct val="0"/>
              </a:spcBef>
              <a:spcAft>
                <a:spcPct val="0"/>
              </a:spcAft>
              <a:defRPr>
                <a:solidFill>
                  <a:schemeClr val="tx1"/>
                </a:solidFill>
                <a:latin typeface="Century Gothic" panose="020B0502020202020204" pitchFamily="34" charset="0"/>
              </a:defRPr>
            </a:lvl6pPr>
            <a:lvl7pPr marL="2943225" indent="-225425" defTabSz="931863" eaLnBrk="0" fontAlgn="base" hangingPunct="0">
              <a:spcBef>
                <a:spcPct val="0"/>
              </a:spcBef>
              <a:spcAft>
                <a:spcPct val="0"/>
              </a:spcAft>
              <a:defRPr>
                <a:solidFill>
                  <a:schemeClr val="tx1"/>
                </a:solidFill>
                <a:latin typeface="Century Gothic" panose="020B0502020202020204" pitchFamily="34" charset="0"/>
              </a:defRPr>
            </a:lvl7pPr>
            <a:lvl8pPr marL="3400425" indent="-225425" defTabSz="931863" eaLnBrk="0" fontAlgn="base" hangingPunct="0">
              <a:spcBef>
                <a:spcPct val="0"/>
              </a:spcBef>
              <a:spcAft>
                <a:spcPct val="0"/>
              </a:spcAft>
              <a:defRPr>
                <a:solidFill>
                  <a:schemeClr val="tx1"/>
                </a:solidFill>
                <a:latin typeface="Century Gothic" panose="020B0502020202020204" pitchFamily="34" charset="0"/>
              </a:defRPr>
            </a:lvl8pPr>
            <a:lvl9pPr marL="3857625" indent="-225425"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02CD1CE5-F0B0-4068-ACB2-7948FC718219}" type="slidenum">
              <a:rPr lang="en-US" altLang="en-US" smtClean="0">
                <a:latin typeface="Arial" panose="020B0604020202020204" pitchFamily="34" charset="0"/>
              </a:rPr>
              <a:pPr fontAlgn="base">
                <a:spcBef>
                  <a:spcPct val="0"/>
                </a:spcBef>
                <a:spcAft>
                  <a:spcPct val="0"/>
                </a:spcAft>
              </a:pPr>
              <a:t>4</a:t>
            </a:fld>
            <a:endParaRPr lang="en-US" altLang="en-US">
              <a:latin typeface="Arial" panose="020B0604020202020204" pitchFamily="34" charset="0"/>
            </a:endParaRPr>
          </a:p>
        </p:txBody>
      </p:sp>
      <p:sp>
        <p:nvSpPr>
          <p:cNvPr id="22531" name="Slide Image Placeholder 1">
            <a:extLst>
              <a:ext uri="{FF2B5EF4-FFF2-40B4-BE49-F238E27FC236}">
                <a16:creationId xmlns:a16="http://schemas.microsoft.com/office/drawing/2014/main" id="{C5AE1B04-ABA2-4DAB-8C49-492AE3A842F1}"/>
              </a:ext>
            </a:extLst>
          </p:cNvPr>
          <p:cNvSpPr>
            <a:spLocks noGrp="1" noRot="1" noChangeAspect="1" noChangeArrowheads="1" noTextEdit="1"/>
          </p:cNvSpPr>
          <p:nvPr>
            <p:ph type="sldImg"/>
          </p:nvPr>
        </p:nvSpPr>
        <p:spPr>
          <a:ln/>
        </p:spPr>
      </p:sp>
      <p:sp>
        <p:nvSpPr>
          <p:cNvPr id="22532" name="Notes Placeholder 2">
            <a:extLst>
              <a:ext uri="{FF2B5EF4-FFF2-40B4-BE49-F238E27FC236}">
                <a16:creationId xmlns:a16="http://schemas.microsoft.com/office/drawing/2014/main" id="{1AB85518-CE9E-416C-B62D-7A72E0BB64D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6" tIns="46638" rIns="93276" bIns="46638"/>
          <a:lstStyle/>
          <a:p>
            <a:pPr eaLnBrk="1" hangingPunct="1">
              <a:spcBef>
                <a:spcPct val="0"/>
              </a:spcBef>
            </a:pPr>
            <a:endParaRPr lang="en-US" altLang="en-US">
              <a:latin typeface="Arial" panose="020B0604020202020204" pitchFamily="34" charset="0"/>
            </a:endParaRPr>
          </a:p>
        </p:txBody>
      </p:sp>
      <p:sp>
        <p:nvSpPr>
          <p:cNvPr id="22533" name="Slide Number Placeholder 3">
            <a:extLst>
              <a:ext uri="{FF2B5EF4-FFF2-40B4-BE49-F238E27FC236}">
                <a16:creationId xmlns:a16="http://schemas.microsoft.com/office/drawing/2014/main" id="{C3C953BF-FC37-402E-A43C-CD6B08DE5B32}"/>
              </a:ext>
            </a:extLst>
          </p:cNvPr>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6" tIns="46638" rIns="93276" bIns="46638" anchor="b"/>
          <a:lstStyle>
            <a:lvl1pPr defTabSz="946150">
              <a:defRPr>
                <a:solidFill>
                  <a:schemeClr val="tx1"/>
                </a:solidFill>
                <a:latin typeface="Century Gothic" panose="020B0502020202020204" pitchFamily="34" charset="0"/>
              </a:defRPr>
            </a:lvl1pPr>
            <a:lvl2pPr marL="742950" indent="-285750" defTabSz="946150">
              <a:defRPr>
                <a:solidFill>
                  <a:schemeClr val="tx1"/>
                </a:solidFill>
                <a:latin typeface="Century Gothic" panose="020B0502020202020204" pitchFamily="34" charset="0"/>
              </a:defRPr>
            </a:lvl2pPr>
            <a:lvl3pPr marL="1143000" indent="-228600" defTabSz="946150">
              <a:defRPr>
                <a:solidFill>
                  <a:schemeClr val="tx1"/>
                </a:solidFill>
                <a:latin typeface="Century Gothic" panose="020B0502020202020204" pitchFamily="34" charset="0"/>
              </a:defRPr>
            </a:lvl3pPr>
            <a:lvl4pPr marL="1600200" indent="-228600" defTabSz="946150">
              <a:defRPr>
                <a:solidFill>
                  <a:schemeClr val="tx1"/>
                </a:solidFill>
                <a:latin typeface="Century Gothic" panose="020B0502020202020204" pitchFamily="34" charset="0"/>
              </a:defRPr>
            </a:lvl4pPr>
            <a:lvl5pPr marL="2057400" indent="-228600" defTabSz="946150">
              <a:defRPr>
                <a:solidFill>
                  <a:schemeClr val="tx1"/>
                </a:solidFill>
                <a:latin typeface="Century Gothic" panose="020B0502020202020204" pitchFamily="34" charset="0"/>
              </a:defRPr>
            </a:lvl5pPr>
            <a:lvl6pPr marL="2514600" indent="-228600" defTabSz="94615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4615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4615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4615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fld id="{D7F7F0AC-77CF-45BF-93F6-F62762695C12}" type="slidenum">
              <a:rPr lang="en-US" altLang="en-US" sz="1200">
                <a:latin typeface="Arial" panose="020B0604020202020204" pitchFamily="34" charset="0"/>
              </a:rPr>
              <a:pPr algn="r" eaLnBrk="1" hangingPunct="1"/>
              <a:t>4</a:t>
            </a:fld>
            <a:endParaRPr lang="en-US" altLang="en-US" sz="120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CE7AAE77-4E0B-4C37-A626-240B7C983C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31838" indent="-280988" defTabSz="931863">
              <a:defRPr>
                <a:solidFill>
                  <a:schemeClr val="tx1"/>
                </a:solidFill>
                <a:latin typeface="Century Gothic" panose="020B0502020202020204" pitchFamily="34" charset="0"/>
              </a:defRPr>
            </a:lvl2pPr>
            <a:lvl3pPr marL="1127125" indent="-225425" defTabSz="931863">
              <a:defRPr>
                <a:solidFill>
                  <a:schemeClr val="tx1"/>
                </a:solidFill>
                <a:latin typeface="Century Gothic" panose="020B0502020202020204" pitchFamily="34" charset="0"/>
              </a:defRPr>
            </a:lvl3pPr>
            <a:lvl4pPr marL="1577975" indent="-225425" defTabSz="931863">
              <a:defRPr>
                <a:solidFill>
                  <a:schemeClr val="tx1"/>
                </a:solidFill>
                <a:latin typeface="Century Gothic" panose="020B0502020202020204" pitchFamily="34" charset="0"/>
              </a:defRPr>
            </a:lvl4pPr>
            <a:lvl5pPr marL="2028825" indent="-225425" defTabSz="931863">
              <a:defRPr>
                <a:solidFill>
                  <a:schemeClr val="tx1"/>
                </a:solidFill>
                <a:latin typeface="Century Gothic" panose="020B0502020202020204" pitchFamily="34" charset="0"/>
              </a:defRPr>
            </a:lvl5pPr>
            <a:lvl6pPr marL="2486025" indent="-225425" defTabSz="931863" eaLnBrk="0" fontAlgn="base" hangingPunct="0">
              <a:spcBef>
                <a:spcPct val="0"/>
              </a:spcBef>
              <a:spcAft>
                <a:spcPct val="0"/>
              </a:spcAft>
              <a:defRPr>
                <a:solidFill>
                  <a:schemeClr val="tx1"/>
                </a:solidFill>
                <a:latin typeface="Century Gothic" panose="020B0502020202020204" pitchFamily="34" charset="0"/>
              </a:defRPr>
            </a:lvl6pPr>
            <a:lvl7pPr marL="2943225" indent="-225425" defTabSz="931863" eaLnBrk="0" fontAlgn="base" hangingPunct="0">
              <a:spcBef>
                <a:spcPct val="0"/>
              </a:spcBef>
              <a:spcAft>
                <a:spcPct val="0"/>
              </a:spcAft>
              <a:defRPr>
                <a:solidFill>
                  <a:schemeClr val="tx1"/>
                </a:solidFill>
                <a:latin typeface="Century Gothic" panose="020B0502020202020204" pitchFamily="34" charset="0"/>
              </a:defRPr>
            </a:lvl7pPr>
            <a:lvl8pPr marL="3400425" indent="-225425" defTabSz="931863" eaLnBrk="0" fontAlgn="base" hangingPunct="0">
              <a:spcBef>
                <a:spcPct val="0"/>
              </a:spcBef>
              <a:spcAft>
                <a:spcPct val="0"/>
              </a:spcAft>
              <a:defRPr>
                <a:solidFill>
                  <a:schemeClr val="tx1"/>
                </a:solidFill>
                <a:latin typeface="Century Gothic" panose="020B0502020202020204" pitchFamily="34" charset="0"/>
              </a:defRPr>
            </a:lvl8pPr>
            <a:lvl9pPr marL="3857625" indent="-225425"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588EC0D9-64F2-4701-904F-40FE1BC76A73}" type="slidenum">
              <a:rPr lang="en-US" altLang="en-US" smtClean="0">
                <a:latin typeface="Arial" panose="020B0604020202020204" pitchFamily="34" charset="0"/>
              </a:rPr>
              <a:pPr fontAlgn="base">
                <a:spcBef>
                  <a:spcPct val="0"/>
                </a:spcBef>
                <a:spcAft>
                  <a:spcPct val="0"/>
                </a:spcAft>
              </a:pPr>
              <a:t>6</a:t>
            </a:fld>
            <a:endParaRPr lang="en-US" altLang="en-US">
              <a:latin typeface="Arial" panose="020B0604020202020204" pitchFamily="34" charset="0"/>
            </a:endParaRPr>
          </a:p>
        </p:txBody>
      </p:sp>
      <p:sp>
        <p:nvSpPr>
          <p:cNvPr id="26627" name="Slide Image Placeholder 1">
            <a:extLst>
              <a:ext uri="{FF2B5EF4-FFF2-40B4-BE49-F238E27FC236}">
                <a16:creationId xmlns:a16="http://schemas.microsoft.com/office/drawing/2014/main" id="{0351C848-7A20-469F-A949-380461AA7DA3}"/>
              </a:ext>
            </a:extLst>
          </p:cNvPr>
          <p:cNvSpPr>
            <a:spLocks noGrp="1" noRot="1" noChangeAspect="1" noChangeArrowheads="1" noTextEdit="1"/>
          </p:cNvSpPr>
          <p:nvPr>
            <p:ph type="sldImg"/>
          </p:nvPr>
        </p:nvSpPr>
        <p:spPr>
          <a:ln/>
        </p:spPr>
      </p:sp>
      <p:sp>
        <p:nvSpPr>
          <p:cNvPr id="26628" name="Notes Placeholder 2">
            <a:extLst>
              <a:ext uri="{FF2B5EF4-FFF2-40B4-BE49-F238E27FC236}">
                <a16:creationId xmlns:a16="http://schemas.microsoft.com/office/drawing/2014/main" id="{FDE2C7D5-D800-4190-B1A6-E6959727F6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6" tIns="46638" rIns="93276" bIns="46638"/>
          <a:lstStyle/>
          <a:p>
            <a:pPr eaLnBrk="1" hangingPunct="1">
              <a:spcBef>
                <a:spcPct val="0"/>
              </a:spcBef>
            </a:pPr>
            <a:endParaRPr lang="en-US" altLang="en-US">
              <a:latin typeface="Arial" panose="020B0604020202020204" pitchFamily="34" charset="0"/>
            </a:endParaRPr>
          </a:p>
        </p:txBody>
      </p:sp>
      <p:sp>
        <p:nvSpPr>
          <p:cNvPr id="26629" name="Slide Number Placeholder 3">
            <a:extLst>
              <a:ext uri="{FF2B5EF4-FFF2-40B4-BE49-F238E27FC236}">
                <a16:creationId xmlns:a16="http://schemas.microsoft.com/office/drawing/2014/main" id="{CEEB69D5-F310-48B5-9C3A-8082204A8295}"/>
              </a:ext>
            </a:extLst>
          </p:cNvPr>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6" tIns="46638" rIns="93276" bIns="46638" anchor="b"/>
          <a:lstStyle>
            <a:lvl1pPr defTabSz="946150">
              <a:defRPr>
                <a:solidFill>
                  <a:schemeClr val="tx1"/>
                </a:solidFill>
                <a:latin typeface="Century Gothic" panose="020B0502020202020204" pitchFamily="34" charset="0"/>
              </a:defRPr>
            </a:lvl1pPr>
            <a:lvl2pPr marL="742950" indent="-285750" defTabSz="946150">
              <a:defRPr>
                <a:solidFill>
                  <a:schemeClr val="tx1"/>
                </a:solidFill>
                <a:latin typeface="Century Gothic" panose="020B0502020202020204" pitchFamily="34" charset="0"/>
              </a:defRPr>
            </a:lvl2pPr>
            <a:lvl3pPr marL="1143000" indent="-228600" defTabSz="946150">
              <a:defRPr>
                <a:solidFill>
                  <a:schemeClr val="tx1"/>
                </a:solidFill>
                <a:latin typeface="Century Gothic" panose="020B0502020202020204" pitchFamily="34" charset="0"/>
              </a:defRPr>
            </a:lvl3pPr>
            <a:lvl4pPr marL="1600200" indent="-228600" defTabSz="946150">
              <a:defRPr>
                <a:solidFill>
                  <a:schemeClr val="tx1"/>
                </a:solidFill>
                <a:latin typeface="Century Gothic" panose="020B0502020202020204" pitchFamily="34" charset="0"/>
              </a:defRPr>
            </a:lvl4pPr>
            <a:lvl5pPr marL="2057400" indent="-228600" defTabSz="946150">
              <a:defRPr>
                <a:solidFill>
                  <a:schemeClr val="tx1"/>
                </a:solidFill>
                <a:latin typeface="Century Gothic" panose="020B0502020202020204" pitchFamily="34" charset="0"/>
              </a:defRPr>
            </a:lvl5pPr>
            <a:lvl6pPr marL="2514600" indent="-228600" defTabSz="94615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4615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4615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4615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fld id="{10937374-5FC3-49FC-9B1A-9B4703DA3DD9}" type="slidenum">
              <a:rPr lang="en-US" altLang="en-US" sz="1200">
                <a:latin typeface="Arial" panose="020B0604020202020204" pitchFamily="34" charset="0"/>
              </a:rPr>
              <a:pPr algn="r" eaLnBrk="1" hangingPunct="1"/>
              <a:t>6</a:t>
            </a:fld>
            <a:endParaRPr lang="en-US" altLang="en-US" sz="120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BB20F3AA-E9B0-4A46-94C3-69948B259E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31838" indent="-280988" defTabSz="931863">
              <a:defRPr>
                <a:solidFill>
                  <a:schemeClr val="tx1"/>
                </a:solidFill>
                <a:latin typeface="Century Gothic" panose="020B0502020202020204" pitchFamily="34" charset="0"/>
              </a:defRPr>
            </a:lvl2pPr>
            <a:lvl3pPr marL="1127125" indent="-225425" defTabSz="931863">
              <a:defRPr>
                <a:solidFill>
                  <a:schemeClr val="tx1"/>
                </a:solidFill>
                <a:latin typeface="Century Gothic" panose="020B0502020202020204" pitchFamily="34" charset="0"/>
              </a:defRPr>
            </a:lvl3pPr>
            <a:lvl4pPr marL="1577975" indent="-225425" defTabSz="931863">
              <a:defRPr>
                <a:solidFill>
                  <a:schemeClr val="tx1"/>
                </a:solidFill>
                <a:latin typeface="Century Gothic" panose="020B0502020202020204" pitchFamily="34" charset="0"/>
              </a:defRPr>
            </a:lvl4pPr>
            <a:lvl5pPr marL="2028825" indent="-225425" defTabSz="931863">
              <a:defRPr>
                <a:solidFill>
                  <a:schemeClr val="tx1"/>
                </a:solidFill>
                <a:latin typeface="Century Gothic" panose="020B0502020202020204" pitchFamily="34" charset="0"/>
              </a:defRPr>
            </a:lvl5pPr>
            <a:lvl6pPr marL="2486025" indent="-225425" defTabSz="931863" eaLnBrk="0" fontAlgn="base" hangingPunct="0">
              <a:spcBef>
                <a:spcPct val="0"/>
              </a:spcBef>
              <a:spcAft>
                <a:spcPct val="0"/>
              </a:spcAft>
              <a:defRPr>
                <a:solidFill>
                  <a:schemeClr val="tx1"/>
                </a:solidFill>
                <a:latin typeface="Century Gothic" panose="020B0502020202020204" pitchFamily="34" charset="0"/>
              </a:defRPr>
            </a:lvl6pPr>
            <a:lvl7pPr marL="2943225" indent="-225425" defTabSz="931863" eaLnBrk="0" fontAlgn="base" hangingPunct="0">
              <a:spcBef>
                <a:spcPct val="0"/>
              </a:spcBef>
              <a:spcAft>
                <a:spcPct val="0"/>
              </a:spcAft>
              <a:defRPr>
                <a:solidFill>
                  <a:schemeClr val="tx1"/>
                </a:solidFill>
                <a:latin typeface="Century Gothic" panose="020B0502020202020204" pitchFamily="34" charset="0"/>
              </a:defRPr>
            </a:lvl7pPr>
            <a:lvl8pPr marL="3400425" indent="-225425" defTabSz="931863" eaLnBrk="0" fontAlgn="base" hangingPunct="0">
              <a:spcBef>
                <a:spcPct val="0"/>
              </a:spcBef>
              <a:spcAft>
                <a:spcPct val="0"/>
              </a:spcAft>
              <a:defRPr>
                <a:solidFill>
                  <a:schemeClr val="tx1"/>
                </a:solidFill>
                <a:latin typeface="Century Gothic" panose="020B0502020202020204" pitchFamily="34" charset="0"/>
              </a:defRPr>
            </a:lvl8pPr>
            <a:lvl9pPr marL="3857625" indent="-225425"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3E67EC58-D63B-446D-BDB5-9E0A000BD7FC}" type="slidenum">
              <a:rPr lang="en-US" altLang="en-US" smtClean="0">
                <a:latin typeface="Arial" panose="020B0604020202020204" pitchFamily="34" charset="0"/>
              </a:rPr>
              <a:pPr fontAlgn="base">
                <a:spcBef>
                  <a:spcPct val="0"/>
                </a:spcBef>
                <a:spcAft>
                  <a:spcPct val="0"/>
                </a:spcAft>
              </a:pPr>
              <a:t>7</a:t>
            </a:fld>
            <a:endParaRPr lang="en-US" altLang="en-US">
              <a:latin typeface="Arial" panose="020B0604020202020204" pitchFamily="34" charset="0"/>
            </a:endParaRPr>
          </a:p>
        </p:txBody>
      </p:sp>
      <p:sp>
        <p:nvSpPr>
          <p:cNvPr id="28675" name="Slide Image Placeholder 1">
            <a:extLst>
              <a:ext uri="{FF2B5EF4-FFF2-40B4-BE49-F238E27FC236}">
                <a16:creationId xmlns:a16="http://schemas.microsoft.com/office/drawing/2014/main" id="{AFC5F392-5C2C-492E-893A-E4C623A6B2F6}"/>
              </a:ext>
            </a:extLst>
          </p:cNvPr>
          <p:cNvSpPr>
            <a:spLocks noGrp="1" noRot="1" noChangeAspect="1" noChangeArrowheads="1" noTextEdit="1"/>
          </p:cNvSpPr>
          <p:nvPr>
            <p:ph type="sldImg"/>
          </p:nvPr>
        </p:nvSpPr>
        <p:spPr>
          <a:ln/>
        </p:spPr>
      </p:sp>
      <p:sp>
        <p:nvSpPr>
          <p:cNvPr id="28676" name="Notes Placeholder 2">
            <a:extLst>
              <a:ext uri="{FF2B5EF4-FFF2-40B4-BE49-F238E27FC236}">
                <a16:creationId xmlns:a16="http://schemas.microsoft.com/office/drawing/2014/main" id="{B270DD33-BD16-42B6-93FF-796BD5181E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6" tIns="46638" rIns="93276" bIns="46638"/>
          <a:lstStyle/>
          <a:p>
            <a:pPr eaLnBrk="1" hangingPunct="1">
              <a:spcBef>
                <a:spcPct val="0"/>
              </a:spcBef>
            </a:pPr>
            <a:endParaRPr lang="en-US" altLang="en-US">
              <a:latin typeface="Arial" panose="020B0604020202020204" pitchFamily="34" charset="0"/>
            </a:endParaRPr>
          </a:p>
        </p:txBody>
      </p:sp>
      <p:sp>
        <p:nvSpPr>
          <p:cNvPr id="28677" name="Slide Number Placeholder 3">
            <a:extLst>
              <a:ext uri="{FF2B5EF4-FFF2-40B4-BE49-F238E27FC236}">
                <a16:creationId xmlns:a16="http://schemas.microsoft.com/office/drawing/2014/main" id="{3D97FA1C-EDA6-4907-AF4A-2DC835B642A4}"/>
              </a:ext>
            </a:extLst>
          </p:cNvPr>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6" tIns="46638" rIns="93276" bIns="46638" anchor="b"/>
          <a:lstStyle>
            <a:lvl1pPr defTabSz="946150">
              <a:defRPr>
                <a:solidFill>
                  <a:schemeClr val="tx1"/>
                </a:solidFill>
                <a:latin typeface="Century Gothic" panose="020B0502020202020204" pitchFamily="34" charset="0"/>
              </a:defRPr>
            </a:lvl1pPr>
            <a:lvl2pPr marL="742950" indent="-285750" defTabSz="946150">
              <a:defRPr>
                <a:solidFill>
                  <a:schemeClr val="tx1"/>
                </a:solidFill>
                <a:latin typeface="Century Gothic" panose="020B0502020202020204" pitchFamily="34" charset="0"/>
              </a:defRPr>
            </a:lvl2pPr>
            <a:lvl3pPr marL="1143000" indent="-228600" defTabSz="946150">
              <a:defRPr>
                <a:solidFill>
                  <a:schemeClr val="tx1"/>
                </a:solidFill>
                <a:latin typeface="Century Gothic" panose="020B0502020202020204" pitchFamily="34" charset="0"/>
              </a:defRPr>
            </a:lvl3pPr>
            <a:lvl4pPr marL="1600200" indent="-228600" defTabSz="946150">
              <a:defRPr>
                <a:solidFill>
                  <a:schemeClr val="tx1"/>
                </a:solidFill>
                <a:latin typeface="Century Gothic" panose="020B0502020202020204" pitchFamily="34" charset="0"/>
              </a:defRPr>
            </a:lvl4pPr>
            <a:lvl5pPr marL="2057400" indent="-228600" defTabSz="946150">
              <a:defRPr>
                <a:solidFill>
                  <a:schemeClr val="tx1"/>
                </a:solidFill>
                <a:latin typeface="Century Gothic" panose="020B0502020202020204" pitchFamily="34" charset="0"/>
              </a:defRPr>
            </a:lvl5pPr>
            <a:lvl6pPr marL="2514600" indent="-228600" defTabSz="94615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4615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4615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4615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fld id="{9457B92B-7841-42DC-8D4B-F38BE3A5CC65}" type="slidenum">
              <a:rPr lang="en-US" altLang="en-US" sz="1200">
                <a:latin typeface="Arial" panose="020B0604020202020204" pitchFamily="34" charset="0"/>
              </a:rPr>
              <a:pPr algn="r" eaLnBrk="1" hangingPunct="1"/>
              <a:t>7</a:t>
            </a:fld>
            <a:endParaRPr lang="en-US" altLang="en-US" sz="120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E24FD4B9-51BA-4A91-8793-3DA51227D8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31838" indent="-280988" defTabSz="931863">
              <a:defRPr>
                <a:solidFill>
                  <a:schemeClr val="tx1"/>
                </a:solidFill>
                <a:latin typeface="Century Gothic" panose="020B0502020202020204" pitchFamily="34" charset="0"/>
              </a:defRPr>
            </a:lvl2pPr>
            <a:lvl3pPr marL="1127125" indent="-225425" defTabSz="931863">
              <a:defRPr>
                <a:solidFill>
                  <a:schemeClr val="tx1"/>
                </a:solidFill>
                <a:latin typeface="Century Gothic" panose="020B0502020202020204" pitchFamily="34" charset="0"/>
              </a:defRPr>
            </a:lvl3pPr>
            <a:lvl4pPr marL="1577975" indent="-225425" defTabSz="931863">
              <a:defRPr>
                <a:solidFill>
                  <a:schemeClr val="tx1"/>
                </a:solidFill>
                <a:latin typeface="Century Gothic" panose="020B0502020202020204" pitchFamily="34" charset="0"/>
              </a:defRPr>
            </a:lvl4pPr>
            <a:lvl5pPr marL="2028825" indent="-225425" defTabSz="931863">
              <a:defRPr>
                <a:solidFill>
                  <a:schemeClr val="tx1"/>
                </a:solidFill>
                <a:latin typeface="Century Gothic" panose="020B0502020202020204" pitchFamily="34" charset="0"/>
              </a:defRPr>
            </a:lvl5pPr>
            <a:lvl6pPr marL="2486025" indent="-225425" defTabSz="931863" eaLnBrk="0" fontAlgn="base" hangingPunct="0">
              <a:spcBef>
                <a:spcPct val="0"/>
              </a:spcBef>
              <a:spcAft>
                <a:spcPct val="0"/>
              </a:spcAft>
              <a:defRPr>
                <a:solidFill>
                  <a:schemeClr val="tx1"/>
                </a:solidFill>
                <a:latin typeface="Century Gothic" panose="020B0502020202020204" pitchFamily="34" charset="0"/>
              </a:defRPr>
            </a:lvl6pPr>
            <a:lvl7pPr marL="2943225" indent="-225425" defTabSz="931863" eaLnBrk="0" fontAlgn="base" hangingPunct="0">
              <a:spcBef>
                <a:spcPct val="0"/>
              </a:spcBef>
              <a:spcAft>
                <a:spcPct val="0"/>
              </a:spcAft>
              <a:defRPr>
                <a:solidFill>
                  <a:schemeClr val="tx1"/>
                </a:solidFill>
                <a:latin typeface="Century Gothic" panose="020B0502020202020204" pitchFamily="34" charset="0"/>
              </a:defRPr>
            </a:lvl7pPr>
            <a:lvl8pPr marL="3400425" indent="-225425" defTabSz="931863" eaLnBrk="0" fontAlgn="base" hangingPunct="0">
              <a:spcBef>
                <a:spcPct val="0"/>
              </a:spcBef>
              <a:spcAft>
                <a:spcPct val="0"/>
              </a:spcAft>
              <a:defRPr>
                <a:solidFill>
                  <a:schemeClr val="tx1"/>
                </a:solidFill>
                <a:latin typeface="Century Gothic" panose="020B0502020202020204" pitchFamily="34" charset="0"/>
              </a:defRPr>
            </a:lvl8pPr>
            <a:lvl9pPr marL="3857625" indent="-225425"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9D89B1C0-3DE5-4736-8060-5807690AB4F2}" type="slidenum">
              <a:rPr lang="en-US" altLang="en-US" smtClean="0">
                <a:latin typeface="Arial" panose="020B0604020202020204" pitchFamily="34" charset="0"/>
              </a:rPr>
              <a:pPr fontAlgn="base">
                <a:spcBef>
                  <a:spcPct val="0"/>
                </a:spcBef>
                <a:spcAft>
                  <a:spcPct val="0"/>
                </a:spcAft>
              </a:pPr>
              <a:t>8</a:t>
            </a:fld>
            <a:endParaRPr lang="en-US" altLang="en-US">
              <a:latin typeface="Arial" panose="020B0604020202020204" pitchFamily="34" charset="0"/>
            </a:endParaRPr>
          </a:p>
        </p:txBody>
      </p:sp>
      <p:sp>
        <p:nvSpPr>
          <p:cNvPr id="32771" name="Slide Image Placeholder 1">
            <a:extLst>
              <a:ext uri="{FF2B5EF4-FFF2-40B4-BE49-F238E27FC236}">
                <a16:creationId xmlns:a16="http://schemas.microsoft.com/office/drawing/2014/main" id="{805B6A37-4010-468D-91B9-D87DD4E6363F}"/>
              </a:ext>
            </a:extLst>
          </p:cNvPr>
          <p:cNvSpPr>
            <a:spLocks noGrp="1" noRot="1" noChangeAspect="1" noChangeArrowheads="1" noTextEdit="1"/>
          </p:cNvSpPr>
          <p:nvPr>
            <p:ph type="sldImg"/>
          </p:nvPr>
        </p:nvSpPr>
        <p:spPr>
          <a:ln/>
        </p:spPr>
      </p:sp>
      <p:sp>
        <p:nvSpPr>
          <p:cNvPr id="32772" name="Notes Placeholder 2">
            <a:extLst>
              <a:ext uri="{FF2B5EF4-FFF2-40B4-BE49-F238E27FC236}">
                <a16:creationId xmlns:a16="http://schemas.microsoft.com/office/drawing/2014/main" id="{EFD50F50-D9D1-4E17-A0B3-3C8D8A69C1C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6" tIns="46638" rIns="93276" bIns="46638"/>
          <a:lstStyle/>
          <a:p>
            <a:pPr eaLnBrk="1" hangingPunct="1">
              <a:spcBef>
                <a:spcPct val="0"/>
              </a:spcBef>
            </a:pPr>
            <a:endParaRPr lang="en-US" altLang="en-US">
              <a:latin typeface="Arial" panose="020B0604020202020204" pitchFamily="34" charset="0"/>
            </a:endParaRPr>
          </a:p>
        </p:txBody>
      </p:sp>
      <p:sp>
        <p:nvSpPr>
          <p:cNvPr id="32773" name="Slide Number Placeholder 3">
            <a:extLst>
              <a:ext uri="{FF2B5EF4-FFF2-40B4-BE49-F238E27FC236}">
                <a16:creationId xmlns:a16="http://schemas.microsoft.com/office/drawing/2014/main" id="{0BF4F429-EFA1-49AF-8C54-84B75CAA69C2}"/>
              </a:ext>
            </a:extLst>
          </p:cNvPr>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6" tIns="46638" rIns="93276" bIns="46638" anchor="b"/>
          <a:lstStyle>
            <a:lvl1pPr defTabSz="946150">
              <a:defRPr>
                <a:solidFill>
                  <a:schemeClr val="tx1"/>
                </a:solidFill>
                <a:latin typeface="Century Gothic" panose="020B0502020202020204" pitchFamily="34" charset="0"/>
              </a:defRPr>
            </a:lvl1pPr>
            <a:lvl2pPr marL="742950" indent="-285750" defTabSz="946150">
              <a:defRPr>
                <a:solidFill>
                  <a:schemeClr val="tx1"/>
                </a:solidFill>
                <a:latin typeface="Century Gothic" panose="020B0502020202020204" pitchFamily="34" charset="0"/>
              </a:defRPr>
            </a:lvl2pPr>
            <a:lvl3pPr marL="1143000" indent="-228600" defTabSz="946150">
              <a:defRPr>
                <a:solidFill>
                  <a:schemeClr val="tx1"/>
                </a:solidFill>
                <a:latin typeface="Century Gothic" panose="020B0502020202020204" pitchFamily="34" charset="0"/>
              </a:defRPr>
            </a:lvl3pPr>
            <a:lvl4pPr marL="1600200" indent="-228600" defTabSz="946150">
              <a:defRPr>
                <a:solidFill>
                  <a:schemeClr val="tx1"/>
                </a:solidFill>
                <a:latin typeface="Century Gothic" panose="020B0502020202020204" pitchFamily="34" charset="0"/>
              </a:defRPr>
            </a:lvl4pPr>
            <a:lvl5pPr marL="2057400" indent="-228600" defTabSz="946150">
              <a:defRPr>
                <a:solidFill>
                  <a:schemeClr val="tx1"/>
                </a:solidFill>
                <a:latin typeface="Century Gothic" panose="020B0502020202020204" pitchFamily="34" charset="0"/>
              </a:defRPr>
            </a:lvl5pPr>
            <a:lvl6pPr marL="2514600" indent="-228600" defTabSz="94615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4615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4615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4615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fld id="{96A4BCD5-DC43-43BB-ADAC-6AB1316B03A8}" type="slidenum">
              <a:rPr lang="en-US" altLang="en-US" sz="1200">
                <a:latin typeface="Arial" panose="020B0604020202020204" pitchFamily="34" charset="0"/>
              </a:rPr>
              <a:pPr algn="r" eaLnBrk="1" hangingPunct="1"/>
              <a:t>8</a:t>
            </a:fld>
            <a:endParaRPr lang="en-US" altLang="en-US" sz="120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32D6C541-A79C-4EB6-BA40-18D5850B8D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31838" indent="-280988" defTabSz="931863">
              <a:defRPr>
                <a:solidFill>
                  <a:schemeClr val="tx1"/>
                </a:solidFill>
                <a:latin typeface="Century Gothic" panose="020B0502020202020204" pitchFamily="34" charset="0"/>
              </a:defRPr>
            </a:lvl2pPr>
            <a:lvl3pPr marL="1127125" indent="-225425" defTabSz="931863">
              <a:defRPr>
                <a:solidFill>
                  <a:schemeClr val="tx1"/>
                </a:solidFill>
                <a:latin typeface="Century Gothic" panose="020B0502020202020204" pitchFamily="34" charset="0"/>
              </a:defRPr>
            </a:lvl3pPr>
            <a:lvl4pPr marL="1577975" indent="-225425" defTabSz="931863">
              <a:defRPr>
                <a:solidFill>
                  <a:schemeClr val="tx1"/>
                </a:solidFill>
                <a:latin typeface="Century Gothic" panose="020B0502020202020204" pitchFamily="34" charset="0"/>
              </a:defRPr>
            </a:lvl4pPr>
            <a:lvl5pPr marL="2028825" indent="-225425" defTabSz="931863">
              <a:defRPr>
                <a:solidFill>
                  <a:schemeClr val="tx1"/>
                </a:solidFill>
                <a:latin typeface="Century Gothic" panose="020B0502020202020204" pitchFamily="34" charset="0"/>
              </a:defRPr>
            </a:lvl5pPr>
            <a:lvl6pPr marL="2486025" indent="-225425" defTabSz="931863" eaLnBrk="0" fontAlgn="base" hangingPunct="0">
              <a:spcBef>
                <a:spcPct val="0"/>
              </a:spcBef>
              <a:spcAft>
                <a:spcPct val="0"/>
              </a:spcAft>
              <a:defRPr>
                <a:solidFill>
                  <a:schemeClr val="tx1"/>
                </a:solidFill>
                <a:latin typeface="Century Gothic" panose="020B0502020202020204" pitchFamily="34" charset="0"/>
              </a:defRPr>
            </a:lvl6pPr>
            <a:lvl7pPr marL="2943225" indent="-225425" defTabSz="931863" eaLnBrk="0" fontAlgn="base" hangingPunct="0">
              <a:spcBef>
                <a:spcPct val="0"/>
              </a:spcBef>
              <a:spcAft>
                <a:spcPct val="0"/>
              </a:spcAft>
              <a:defRPr>
                <a:solidFill>
                  <a:schemeClr val="tx1"/>
                </a:solidFill>
                <a:latin typeface="Century Gothic" panose="020B0502020202020204" pitchFamily="34" charset="0"/>
              </a:defRPr>
            </a:lvl7pPr>
            <a:lvl8pPr marL="3400425" indent="-225425" defTabSz="931863" eaLnBrk="0" fontAlgn="base" hangingPunct="0">
              <a:spcBef>
                <a:spcPct val="0"/>
              </a:spcBef>
              <a:spcAft>
                <a:spcPct val="0"/>
              </a:spcAft>
              <a:defRPr>
                <a:solidFill>
                  <a:schemeClr val="tx1"/>
                </a:solidFill>
                <a:latin typeface="Century Gothic" panose="020B0502020202020204" pitchFamily="34" charset="0"/>
              </a:defRPr>
            </a:lvl8pPr>
            <a:lvl9pPr marL="3857625" indent="-225425"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46F4F143-09A5-4669-9DC7-6D17F9D6533E}" type="slidenum">
              <a:rPr lang="en-US" altLang="en-US" smtClean="0">
                <a:latin typeface="Arial" panose="020B0604020202020204" pitchFamily="34" charset="0"/>
              </a:rPr>
              <a:pPr fontAlgn="base">
                <a:spcBef>
                  <a:spcPct val="0"/>
                </a:spcBef>
                <a:spcAft>
                  <a:spcPct val="0"/>
                </a:spcAft>
              </a:pPr>
              <a:t>9</a:t>
            </a:fld>
            <a:endParaRPr lang="en-US" altLang="en-US">
              <a:latin typeface="Arial" panose="020B0604020202020204" pitchFamily="34" charset="0"/>
            </a:endParaRPr>
          </a:p>
        </p:txBody>
      </p:sp>
      <p:sp>
        <p:nvSpPr>
          <p:cNvPr id="34819" name="Slide Image Placeholder 1">
            <a:extLst>
              <a:ext uri="{FF2B5EF4-FFF2-40B4-BE49-F238E27FC236}">
                <a16:creationId xmlns:a16="http://schemas.microsoft.com/office/drawing/2014/main" id="{A0FABF77-6FD3-4F20-A617-CDA16839ED97}"/>
              </a:ext>
            </a:extLst>
          </p:cNvPr>
          <p:cNvSpPr>
            <a:spLocks noGrp="1" noRot="1" noChangeAspect="1" noChangeArrowheads="1" noTextEdit="1"/>
          </p:cNvSpPr>
          <p:nvPr>
            <p:ph type="sldImg"/>
          </p:nvPr>
        </p:nvSpPr>
        <p:spPr>
          <a:ln/>
        </p:spPr>
      </p:sp>
      <p:sp>
        <p:nvSpPr>
          <p:cNvPr id="34820" name="Notes Placeholder 2">
            <a:extLst>
              <a:ext uri="{FF2B5EF4-FFF2-40B4-BE49-F238E27FC236}">
                <a16:creationId xmlns:a16="http://schemas.microsoft.com/office/drawing/2014/main" id="{B9D74D74-AA98-43EE-ADD3-15458F70B8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6" tIns="46638" rIns="93276" bIns="46638"/>
          <a:lstStyle/>
          <a:p>
            <a:pPr eaLnBrk="1" hangingPunct="1">
              <a:spcBef>
                <a:spcPct val="0"/>
              </a:spcBef>
            </a:pPr>
            <a:endParaRPr lang="en-US" altLang="en-US">
              <a:latin typeface="Arial" panose="020B0604020202020204" pitchFamily="34" charset="0"/>
            </a:endParaRPr>
          </a:p>
        </p:txBody>
      </p:sp>
      <p:sp>
        <p:nvSpPr>
          <p:cNvPr id="34821" name="Slide Number Placeholder 3">
            <a:extLst>
              <a:ext uri="{FF2B5EF4-FFF2-40B4-BE49-F238E27FC236}">
                <a16:creationId xmlns:a16="http://schemas.microsoft.com/office/drawing/2014/main" id="{0A1FA606-C655-4C44-94BB-EAE23AB556D1}"/>
              </a:ext>
            </a:extLst>
          </p:cNvPr>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6" tIns="46638" rIns="93276" bIns="46638" anchor="b"/>
          <a:lstStyle>
            <a:lvl1pPr defTabSz="946150">
              <a:defRPr>
                <a:solidFill>
                  <a:schemeClr val="tx1"/>
                </a:solidFill>
                <a:latin typeface="Century Gothic" panose="020B0502020202020204" pitchFamily="34" charset="0"/>
              </a:defRPr>
            </a:lvl1pPr>
            <a:lvl2pPr marL="742950" indent="-285750" defTabSz="946150">
              <a:defRPr>
                <a:solidFill>
                  <a:schemeClr val="tx1"/>
                </a:solidFill>
                <a:latin typeface="Century Gothic" panose="020B0502020202020204" pitchFamily="34" charset="0"/>
              </a:defRPr>
            </a:lvl2pPr>
            <a:lvl3pPr marL="1143000" indent="-228600" defTabSz="946150">
              <a:defRPr>
                <a:solidFill>
                  <a:schemeClr val="tx1"/>
                </a:solidFill>
                <a:latin typeface="Century Gothic" panose="020B0502020202020204" pitchFamily="34" charset="0"/>
              </a:defRPr>
            </a:lvl3pPr>
            <a:lvl4pPr marL="1600200" indent="-228600" defTabSz="946150">
              <a:defRPr>
                <a:solidFill>
                  <a:schemeClr val="tx1"/>
                </a:solidFill>
                <a:latin typeface="Century Gothic" panose="020B0502020202020204" pitchFamily="34" charset="0"/>
              </a:defRPr>
            </a:lvl4pPr>
            <a:lvl5pPr marL="2057400" indent="-228600" defTabSz="946150">
              <a:defRPr>
                <a:solidFill>
                  <a:schemeClr val="tx1"/>
                </a:solidFill>
                <a:latin typeface="Century Gothic" panose="020B0502020202020204" pitchFamily="34" charset="0"/>
              </a:defRPr>
            </a:lvl5pPr>
            <a:lvl6pPr marL="2514600" indent="-228600" defTabSz="94615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4615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4615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4615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fld id="{266AE1E4-7A8B-4585-B07D-F89945BD9E3D}" type="slidenum">
              <a:rPr lang="en-US" altLang="en-US" sz="1200">
                <a:latin typeface="Arial" panose="020B0604020202020204" pitchFamily="34" charset="0"/>
              </a:rPr>
              <a:pPr algn="r" eaLnBrk="1" hangingPunct="1"/>
              <a:t>9</a:t>
            </a:fld>
            <a:endParaRPr lang="en-US" altLang="en-US" sz="120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0A0D1D49-F405-49F9-BC90-A31C14EE61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31838" indent="-280988" defTabSz="931863">
              <a:defRPr>
                <a:solidFill>
                  <a:schemeClr val="tx1"/>
                </a:solidFill>
                <a:latin typeface="Century Gothic" panose="020B0502020202020204" pitchFamily="34" charset="0"/>
              </a:defRPr>
            </a:lvl2pPr>
            <a:lvl3pPr marL="1127125" indent="-225425" defTabSz="931863">
              <a:defRPr>
                <a:solidFill>
                  <a:schemeClr val="tx1"/>
                </a:solidFill>
                <a:latin typeface="Century Gothic" panose="020B0502020202020204" pitchFamily="34" charset="0"/>
              </a:defRPr>
            </a:lvl3pPr>
            <a:lvl4pPr marL="1577975" indent="-225425" defTabSz="931863">
              <a:defRPr>
                <a:solidFill>
                  <a:schemeClr val="tx1"/>
                </a:solidFill>
                <a:latin typeface="Century Gothic" panose="020B0502020202020204" pitchFamily="34" charset="0"/>
              </a:defRPr>
            </a:lvl4pPr>
            <a:lvl5pPr marL="2028825" indent="-225425" defTabSz="931863">
              <a:defRPr>
                <a:solidFill>
                  <a:schemeClr val="tx1"/>
                </a:solidFill>
                <a:latin typeface="Century Gothic" panose="020B0502020202020204" pitchFamily="34" charset="0"/>
              </a:defRPr>
            </a:lvl5pPr>
            <a:lvl6pPr marL="2486025" indent="-225425" defTabSz="931863" eaLnBrk="0" fontAlgn="base" hangingPunct="0">
              <a:spcBef>
                <a:spcPct val="0"/>
              </a:spcBef>
              <a:spcAft>
                <a:spcPct val="0"/>
              </a:spcAft>
              <a:defRPr>
                <a:solidFill>
                  <a:schemeClr val="tx1"/>
                </a:solidFill>
                <a:latin typeface="Century Gothic" panose="020B0502020202020204" pitchFamily="34" charset="0"/>
              </a:defRPr>
            </a:lvl6pPr>
            <a:lvl7pPr marL="2943225" indent="-225425" defTabSz="931863" eaLnBrk="0" fontAlgn="base" hangingPunct="0">
              <a:spcBef>
                <a:spcPct val="0"/>
              </a:spcBef>
              <a:spcAft>
                <a:spcPct val="0"/>
              </a:spcAft>
              <a:defRPr>
                <a:solidFill>
                  <a:schemeClr val="tx1"/>
                </a:solidFill>
                <a:latin typeface="Century Gothic" panose="020B0502020202020204" pitchFamily="34" charset="0"/>
              </a:defRPr>
            </a:lvl7pPr>
            <a:lvl8pPr marL="3400425" indent="-225425" defTabSz="931863" eaLnBrk="0" fontAlgn="base" hangingPunct="0">
              <a:spcBef>
                <a:spcPct val="0"/>
              </a:spcBef>
              <a:spcAft>
                <a:spcPct val="0"/>
              </a:spcAft>
              <a:defRPr>
                <a:solidFill>
                  <a:schemeClr val="tx1"/>
                </a:solidFill>
                <a:latin typeface="Century Gothic" panose="020B0502020202020204" pitchFamily="34" charset="0"/>
              </a:defRPr>
            </a:lvl8pPr>
            <a:lvl9pPr marL="3857625" indent="-225425"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9870A41A-50EC-42C9-80C2-88AE897CE1F9}" type="slidenum">
              <a:rPr lang="en-US" altLang="en-US" smtClean="0">
                <a:latin typeface="Arial" panose="020B0604020202020204" pitchFamily="34" charset="0"/>
              </a:rPr>
              <a:pPr fontAlgn="base">
                <a:spcBef>
                  <a:spcPct val="0"/>
                </a:spcBef>
                <a:spcAft>
                  <a:spcPct val="0"/>
                </a:spcAft>
              </a:pPr>
              <a:t>10</a:t>
            </a:fld>
            <a:endParaRPr lang="en-US" altLang="en-US">
              <a:latin typeface="Arial" panose="020B0604020202020204" pitchFamily="34" charset="0"/>
            </a:endParaRPr>
          </a:p>
        </p:txBody>
      </p:sp>
      <p:sp>
        <p:nvSpPr>
          <p:cNvPr id="61443" name="Slide Image Placeholder 1">
            <a:extLst>
              <a:ext uri="{FF2B5EF4-FFF2-40B4-BE49-F238E27FC236}">
                <a16:creationId xmlns:a16="http://schemas.microsoft.com/office/drawing/2014/main" id="{1AE575CA-306A-49FB-8A32-3B71647AA610}"/>
              </a:ext>
            </a:extLst>
          </p:cNvPr>
          <p:cNvSpPr>
            <a:spLocks noGrp="1" noRot="1" noChangeAspect="1" noChangeArrowheads="1" noTextEdit="1"/>
          </p:cNvSpPr>
          <p:nvPr>
            <p:ph type="sldImg"/>
          </p:nvPr>
        </p:nvSpPr>
        <p:spPr>
          <a:ln/>
        </p:spPr>
      </p:sp>
      <p:sp>
        <p:nvSpPr>
          <p:cNvPr id="61444" name="Notes Placeholder 2">
            <a:extLst>
              <a:ext uri="{FF2B5EF4-FFF2-40B4-BE49-F238E27FC236}">
                <a16:creationId xmlns:a16="http://schemas.microsoft.com/office/drawing/2014/main" id="{51A6B736-42E1-4DD1-AEC3-6A09C0F723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6" tIns="46638" rIns="93276" bIns="46638"/>
          <a:lstStyle/>
          <a:p>
            <a:pPr eaLnBrk="1" hangingPunct="1">
              <a:spcBef>
                <a:spcPct val="0"/>
              </a:spcBef>
            </a:pPr>
            <a:endParaRPr lang="en-US" altLang="en-US">
              <a:latin typeface="Arial" panose="020B0604020202020204" pitchFamily="34" charset="0"/>
            </a:endParaRPr>
          </a:p>
        </p:txBody>
      </p:sp>
      <p:sp>
        <p:nvSpPr>
          <p:cNvPr id="61445" name="Slide Number Placeholder 3">
            <a:extLst>
              <a:ext uri="{FF2B5EF4-FFF2-40B4-BE49-F238E27FC236}">
                <a16:creationId xmlns:a16="http://schemas.microsoft.com/office/drawing/2014/main" id="{2C296B6F-EDA0-43C1-8FCD-4E67AFCFD512}"/>
              </a:ext>
            </a:extLst>
          </p:cNvPr>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6" tIns="46638" rIns="93276" bIns="46638" anchor="b"/>
          <a:lstStyle>
            <a:lvl1pPr defTabSz="946150">
              <a:defRPr>
                <a:solidFill>
                  <a:schemeClr val="tx1"/>
                </a:solidFill>
                <a:latin typeface="Century Gothic" panose="020B0502020202020204" pitchFamily="34" charset="0"/>
              </a:defRPr>
            </a:lvl1pPr>
            <a:lvl2pPr marL="742950" indent="-285750" defTabSz="946150">
              <a:defRPr>
                <a:solidFill>
                  <a:schemeClr val="tx1"/>
                </a:solidFill>
                <a:latin typeface="Century Gothic" panose="020B0502020202020204" pitchFamily="34" charset="0"/>
              </a:defRPr>
            </a:lvl2pPr>
            <a:lvl3pPr marL="1143000" indent="-228600" defTabSz="946150">
              <a:defRPr>
                <a:solidFill>
                  <a:schemeClr val="tx1"/>
                </a:solidFill>
                <a:latin typeface="Century Gothic" panose="020B0502020202020204" pitchFamily="34" charset="0"/>
              </a:defRPr>
            </a:lvl3pPr>
            <a:lvl4pPr marL="1600200" indent="-228600" defTabSz="946150">
              <a:defRPr>
                <a:solidFill>
                  <a:schemeClr val="tx1"/>
                </a:solidFill>
                <a:latin typeface="Century Gothic" panose="020B0502020202020204" pitchFamily="34" charset="0"/>
              </a:defRPr>
            </a:lvl4pPr>
            <a:lvl5pPr marL="2057400" indent="-228600" defTabSz="946150">
              <a:defRPr>
                <a:solidFill>
                  <a:schemeClr val="tx1"/>
                </a:solidFill>
                <a:latin typeface="Century Gothic" panose="020B0502020202020204" pitchFamily="34" charset="0"/>
              </a:defRPr>
            </a:lvl5pPr>
            <a:lvl6pPr marL="2514600" indent="-228600" defTabSz="94615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4615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4615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4615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fld id="{82C4D55E-CAF5-45A5-A9D2-D1AA773B65DC}" type="slidenum">
              <a:rPr lang="en-US" altLang="en-US" sz="1200">
                <a:latin typeface="Arial" panose="020B0604020202020204" pitchFamily="34" charset="0"/>
              </a:rPr>
              <a:pPr algn="r" eaLnBrk="1" hangingPunct="1"/>
              <a:t>10</a:t>
            </a:fld>
            <a:endParaRPr lang="en-US" altLang="en-US" sz="120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C869FEF0-3FB5-4D36-93DA-5FFB30A79C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a:extLst>
              <a:ext uri="{FF2B5EF4-FFF2-40B4-BE49-F238E27FC236}">
                <a16:creationId xmlns:a16="http://schemas.microsoft.com/office/drawing/2014/main" id="{A944E6E2-C62B-4B78-A8DE-F25D472C34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88E3B710-1B86-40E6-BCC5-1082C2950B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31838" indent="-280988" defTabSz="931863">
              <a:defRPr>
                <a:solidFill>
                  <a:schemeClr val="tx1"/>
                </a:solidFill>
                <a:latin typeface="Century Gothic" panose="020B0502020202020204" pitchFamily="34" charset="0"/>
              </a:defRPr>
            </a:lvl2pPr>
            <a:lvl3pPr marL="1127125" indent="-225425" defTabSz="931863">
              <a:defRPr>
                <a:solidFill>
                  <a:schemeClr val="tx1"/>
                </a:solidFill>
                <a:latin typeface="Century Gothic" panose="020B0502020202020204" pitchFamily="34" charset="0"/>
              </a:defRPr>
            </a:lvl3pPr>
            <a:lvl4pPr marL="1577975" indent="-225425" defTabSz="931863">
              <a:defRPr>
                <a:solidFill>
                  <a:schemeClr val="tx1"/>
                </a:solidFill>
                <a:latin typeface="Century Gothic" panose="020B0502020202020204" pitchFamily="34" charset="0"/>
              </a:defRPr>
            </a:lvl4pPr>
            <a:lvl5pPr marL="2028825" indent="-225425" defTabSz="931863">
              <a:defRPr>
                <a:solidFill>
                  <a:schemeClr val="tx1"/>
                </a:solidFill>
                <a:latin typeface="Century Gothic" panose="020B0502020202020204" pitchFamily="34" charset="0"/>
              </a:defRPr>
            </a:lvl5pPr>
            <a:lvl6pPr marL="2486025" indent="-225425" defTabSz="931863" eaLnBrk="0" fontAlgn="base" hangingPunct="0">
              <a:spcBef>
                <a:spcPct val="0"/>
              </a:spcBef>
              <a:spcAft>
                <a:spcPct val="0"/>
              </a:spcAft>
              <a:defRPr>
                <a:solidFill>
                  <a:schemeClr val="tx1"/>
                </a:solidFill>
                <a:latin typeface="Century Gothic" panose="020B0502020202020204" pitchFamily="34" charset="0"/>
              </a:defRPr>
            </a:lvl6pPr>
            <a:lvl7pPr marL="2943225" indent="-225425" defTabSz="931863" eaLnBrk="0" fontAlgn="base" hangingPunct="0">
              <a:spcBef>
                <a:spcPct val="0"/>
              </a:spcBef>
              <a:spcAft>
                <a:spcPct val="0"/>
              </a:spcAft>
              <a:defRPr>
                <a:solidFill>
                  <a:schemeClr val="tx1"/>
                </a:solidFill>
                <a:latin typeface="Century Gothic" panose="020B0502020202020204" pitchFamily="34" charset="0"/>
              </a:defRPr>
            </a:lvl7pPr>
            <a:lvl8pPr marL="3400425" indent="-225425" defTabSz="931863" eaLnBrk="0" fontAlgn="base" hangingPunct="0">
              <a:spcBef>
                <a:spcPct val="0"/>
              </a:spcBef>
              <a:spcAft>
                <a:spcPct val="0"/>
              </a:spcAft>
              <a:defRPr>
                <a:solidFill>
                  <a:schemeClr val="tx1"/>
                </a:solidFill>
                <a:latin typeface="Century Gothic" panose="020B0502020202020204" pitchFamily="34" charset="0"/>
              </a:defRPr>
            </a:lvl8pPr>
            <a:lvl9pPr marL="3857625" indent="-225425"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658CF6CB-3A90-4918-9F6E-A7D2BC78A782}" type="slidenum">
              <a:rPr lang="en-US" altLang="en-US" smtClean="0">
                <a:latin typeface="Arial" panose="020B0604020202020204" pitchFamily="34" charset="0"/>
              </a:rPr>
              <a:pPr fontAlgn="base">
                <a:spcBef>
                  <a:spcPct val="0"/>
                </a:spcBef>
                <a:spcAft>
                  <a:spcPct val="0"/>
                </a:spcAft>
              </a:pPr>
              <a:t>19</a:t>
            </a:fld>
            <a:endParaRPr lang="en-US" altLang="en-US">
              <a:latin typeface="Arial" panose="020B0604020202020204" pitchFamily="34" charset="0"/>
            </a:endParaRPr>
          </a:p>
        </p:txBody>
      </p:sp>
      <p:sp>
        <p:nvSpPr>
          <p:cNvPr id="56323" name="Slide Image Placeholder 1">
            <a:extLst>
              <a:ext uri="{FF2B5EF4-FFF2-40B4-BE49-F238E27FC236}">
                <a16:creationId xmlns:a16="http://schemas.microsoft.com/office/drawing/2014/main" id="{14B24BF6-2FE0-4411-B877-7C0D1FF662AB}"/>
              </a:ext>
            </a:extLst>
          </p:cNvPr>
          <p:cNvSpPr>
            <a:spLocks noGrp="1" noRot="1" noChangeAspect="1" noChangeArrowheads="1" noTextEdit="1"/>
          </p:cNvSpPr>
          <p:nvPr>
            <p:ph type="sldImg"/>
          </p:nvPr>
        </p:nvSpPr>
        <p:spPr>
          <a:ln/>
        </p:spPr>
      </p:sp>
      <p:sp>
        <p:nvSpPr>
          <p:cNvPr id="56324" name="Notes Placeholder 2">
            <a:extLst>
              <a:ext uri="{FF2B5EF4-FFF2-40B4-BE49-F238E27FC236}">
                <a16:creationId xmlns:a16="http://schemas.microsoft.com/office/drawing/2014/main" id="{4AD03253-0AD2-48A5-A865-CFB95F9279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6" tIns="46638" rIns="93276" bIns="46638"/>
          <a:lstStyle/>
          <a:p>
            <a:pPr eaLnBrk="1" hangingPunct="1">
              <a:spcBef>
                <a:spcPct val="0"/>
              </a:spcBef>
            </a:pPr>
            <a:endParaRPr lang="en-US" altLang="en-US">
              <a:latin typeface="Arial" panose="020B0604020202020204" pitchFamily="34" charset="0"/>
            </a:endParaRPr>
          </a:p>
        </p:txBody>
      </p:sp>
      <p:sp>
        <p:nvSpPr>
          <p:cNvPr id="56325" name="Slide Number Placeholder 3">
            <a:extLst>
              <a:ext uri="{FF2B5EF4-FFF2-40B4-BE49-F238E27FC236}">
                <a16:creationId xmlns:a16="http://schemas.microsoft.com/office/drawing/2014/main" id="{BC29245B-CF93-4BFC-B1E6-40E2F1635AC7}"/>
              </a:ext>
            </a:extLst>
          </p:cNvPr>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6" tIns="46638" rIns="93276" bIns="46638" anchor="b"/>
          <a:lstStyle>
            <a:lvl1pPr defTabSz="946150">
              <a:defRPr>
                <a:solidFill>
                  <a:schemeClr val="tx1"/>
                </a:solidFill>
                <a:latin typeface="Century Gothic" panose="020B0502020202020204" pitchFamily="34" charset="0"/>
              </a:defRPr>
            </a:lvl1pPr>
            <a:lvl2pPr marL="742950" indent="-285750" defTabSz="946150">
              <a:defRPr>
                <a:solidFill>
                  <a:schemeClr val="tx1"/>
                </a:solidFill>
                <a:latin typeface="Century Gothic" panose="020B0502020202020204" pitchFamily="34" charset="0"/>
              </a:defRPr>
            </a:lvl2pPr>
            <a:lvl3pPr marL="1143000" indent="-228600" defTabSz="946150">
              <a:defRPr>
                <a:solidFill>
                  <a:schemeClr val="tx1"/>
                </a:solidFill>
                <a:latin typeface="Century Gothic" panose="020B0502020202020204" pitchFamily="34" charset="0"/>
              </a:defRPr>
            </a:lvl3pPr>
            <a:lvl4pPr marL="1600200" indent="-228600" defTabSz="946150">
              <a:defRPr>
                <a:solidFill>
                  <a:schemeClr val="tx1"/>
                </a:solidFill>
                <a:latin typeface="Century Gothic" panose="020B0502020202020204" pitchFamily="34" charset="0"/>
              </a:defRPr>
            </a:lvl4pPr>
            <a:lvl5pPr marL="2057400" indent="-228600" defTabSz="946150">
              <a:defRPr>
                <a:solidFill>
                  <a:schemeClr val="tx1"/>
                </a:solidFill>
                <a:latin typeface="Century Gothic" panose="020B0502020202020204" pitchFamily="34" charset="0"/>
              </a:defRPr>
            </a:lvl5pPr>
            <a:lvl6pPr marL="2514600" indent="-228600" defTabSz="94615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4615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4615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4615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fld id="{D856E76E-67B0-469F-B1E1-007EE14B90BD}" type="slidenum">
              <a:rPr lang="en-US" altLang="en-US" sz="1200">
                <a:latin typeface="Arial" panose="020B0604020202020204" pitchFamily="34" charset="0"/>
              </a:rPr>
              <a:pPr algn="r" eaLnBrk="1" hangingPunct="1"/>
              <a:t>19</a:t>
            </a:fld>
            <a:endParaRPr lang="en-US" altLang="en-US" sz="12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2396319" y="329308"/>
            <a:ext cx="3086292" cy="309201"/>
          </a:xfrm>
        </p:spPr>
        <p:txBody>
          <a:bodyPr/>
          <a:lstStyle/>
          <a:p>
            <a:pPr>
              <a:defRPr/>
            </a:pPr>
            <a:endParaRPr lang="en-US"/>
          </a:p>
        </p:txBody>
      </p:sp>
      <p:sp>
        <p:nvSpPr>
          <p:cNvPr id="6" name="Slide Number Placeholder 5"/>
          <p:cNvSpPr>
            <a:spLocks noGrp="1"/>
          </p:cNvSpPr>
          <p:nvPr>
            <p:ph type="sldNum" sz="quarter" idx="12"/>
          </p:nvPr>
        </p:nvSpPr>
        <p:spPr>
          <a:xfrm>
            <a:off x="1434703" y="798973"/>
            <a:ext cx="802005" cy="503578"/>
          </a:xfrm>
        </p:spPr>
        <p:txBody>
          <a:bodyPr/>
          <a:lstStyle/>
          <a:p>
            <a:pPr>
              <a:defRPr/>
            </a:pPr>
            <a:fld id="{DB945C39-616C-4170-9E83-86E36002BABA}" type="slidenum">
              <a:rPr lang="en-US" altLang="en-US" smtClean="0"/>
              <a:pPr>
                <a:defRPr/>
              </a:pPr>
              <a:t>‹#›</a:t>
            </a:fld>
            <a:endParaRPr lang="en-US" altLang="en-US" dirty="0"/>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84122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96D099-0174-4B95-8F87-9B0177437F9E}" type="slidenum">
              <a:rPr lang="en-US" altLang="en-US" smtClean="0"/>
              <a:pPr>
                <a:defRPr/>
              </a:pPr>
              <a:t>‹#›</a:t>
            </a:fld>
            <a:endParaRPr lang="en-US" altLang="en-US" dirty="0"/>
          </a:p>
        </p:txBody>
      </p:sp>
    </p:spTree>
    <p:extLst>
      <p:ext uri="{BB962C8B-B14F-4D97-AF65-F5344CB8AC3E}">
        <p14:creationId xmlns:p14="http://schemas.microsoft.com/office/powerpoint/2010/main" val="4233760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F7D287B-D61F-469F-80D6-0E071763DD2E}" type="slidenum">
              <a:rPr lang="en-US" altLang="en-US" smtClean="0"/>
              <a:pPr>
                <a:defRPr/>
              </a:pPr>
              <a:t>‹#›</a:t>
            </a:fld>
            <a:endParaRPr lang="en-US" altLang="en-US" dirty="0"/>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37470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843B5B3-8A2E-4C4F-A9DA-CA4DE5371F1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4909D3B-7ABD-4AB7-9DB2-2E1ADF649F0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179DC2B-F031-481F-88B5-F05148E68CEC}"/>
              </a:ext>
            </a:extLst>
          </p:cNvPr>
          <p:cNvSpPr>
            <a:spLocks noGrp="1"/>
          </p:cNvSpPr>
          <p:nvPr>
            <p:ph type="sldNum" sz="quarter" idx="12"/>
          </p:nvPr>
        </p:nvSpPr>
        <p:spPr/>
        <p:txBody>
          <a:bodyPr/>
          <a:lstStyle>
            <a:lvl1pPr>
              <a:defRPr/>
            </a:lvl1pPr>
          </a:lstStyle>
          <a:p>
            <a:pPr>
              <a:defRPr/>
            </a:pPr>
            <a:fld id="{F751E565-2860-4A91-B1CD-BE4C9B417EC0}" type="slidenum">
              <a:rPr lang="en-US" altLang="en-US"/>
              <a:pPr>
                <a:defRPr/>
              </a:pPr>
              <a:t>‹#›</a:t>
            </a:fld>
            <a:endParaRPr lang="en-US" altLang="en-US" dirty="0"/>
          </a:p>
        </p:txBody>
      </p:sp>
    </p:spTree>
    <p:extLst>
      <p:ext uri="{BB962C8B-B14F-4D97-AF65-F5344CB8AC3E}">
        <p14:creationId xmlns:p14="http://schemas.microsoft.com/office/powerpoint/2010/main" val="1345808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52A0B23-992E-4594-8095-4AF6FBA50D5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882E415-4D71-407D-A908-8D7CEEB5C53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CEAE34E-34E3-40E1-8389-FBCB447AC533}"/>
              </a:ext>
            </a:extLst>
          </p:cNvPr>
          <p:cNvSpPr>
            <a:spLocks noGrp="1"/>
          </p:cNvSpPr>
          <p:nvPr>
            <p:ph type="sldNum" sz="quarter" idx="12"/>
          </p:nvPr>
        </p:nvSpPr>
        <p:spPr/>
        <p:txBody>
          <a:bodyPr/>
          <a:lstStyle>
            <a:lvl1pPr>
              <a:defRPr/>
            </a:lvl1pPr>
          </a:lstStyle>
          <a:p>
            <a:pPr>
              <a:defRPr/>
            </a:pPr>
            <a:fld id="{9401FE6F-E146-47E4-9D26-CC17026382BA}" type="slidenum">
              <a:rPr lang="en-US" altLang="en-US"/>
              <a:pPr>
                <a:defRPr/>
              </a:pPr>
              <a:t>‹#›</a:t>
            </a:fld>
            <a:endParaRPr lang="en-US" altLang="en-US" dirty="0"/>
          </a:p>
        </p:txBody>
      </p:sp>
    </p:spTree>
    <p:extLst>
      <p:ext uri="{BB962C8B-B14F-4D97-AF65-F5344CB8AC3E}">
        <p14:creationId xmlns:p14="http://schemas.microsoft.com/office/powerpoint/2010/main" val="2904397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FA5BA39-3B34-4B28-8CE3-F8D72E77D229}" type="slidenum">
              <a:rPr lang="en-US" altLang="en-US" smtClean="0"/>
              <a:pPr>
                <a:defRPr/>
              </a:pPr>
              <a:t>‹#›</a:t>
            </a:fld>
            <a:endParaRPr lang="en-US" altLang="en-US" dirty="0"/>
          </a:p>
        </p:txBody>
      </p:sp>
    </p:spTree>
    <p:extLst>
      <p:ext uri="{BB962C8B-B14F-4D97-AF65-F5344CB8AC3E}">
        <p14:creationId xmlns:p14="http://schemas.microsoft.com/office/powerpoint/2010/main" val="322698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7F3817E-C577-4B26-94C3-C39252B3121E}" type="slidenum">
              <a:rPr lang="en-US" altLang="en-US" smtClean="0"/>
              <a:pPr>
                <a:defRPr/>
              </a:pPr>
              <a:t>‹#›</a:t>
            </a:fld>
            <a:endParaRPr lang="en-US" alt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70509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C7A8C60-D3A0-4B5A-9FF3-E8B7C8995AB1}" type="slidenum">
              <a:rPr lang="en-US" altLang="en-US" smtClean="0"/>
              <a:pPr>
                <a:defRPr/>
              </a:pPr>
              <a:t>‹#›</a:t>
            </a:fld>
            <a:endParaRPr lang="en-US" altLang="en-US" dirty="0"/>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85204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9AEC65A-95D6-49DA-A108-705E67E1A7CE}" type="slidenum">
              <a:rPr lang="en-US" altLang="en-US" smtClean="0"/>
              <a:pPr>
                <a:defRPr/>
              </a:pPr>
              <a:t>‹#›</a:t>
            </a:fld>
            <a:endParaRPr lang="en-US" alt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2622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9A05B8B-F0A1-46F9-9F00-5AF84C31877E}" type="slidenum">
              <a:rPr lang="en-US" altLang="en-US" smtClean="0"/>
              <a:pPr>
                <a:defRPr/>
              </a:pPr>
              <a:t>‹#›</a:t>
            </a:fld>
            <a:endParaRPr lang="en-US" altLang="en-US" dirty="0"/>
          </a:p>
        </p:txBody>
      </p:sp>
    </p:spTree>
    <p:extLst>
      <p:ext uri="{BB962C8B-B14F-4D97-AF65-F5344CB8AC3E}">
        <p14:creationId xmlns:p14="http://schemas.microsoft.com/office/powerpoint/2010/main" val="3653402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03F5FE8-47E9-48E0-8357-355FBCEB9CC5}" type="slidenum">
              <a:rPr lang="en-US" altLang="en-US" smtClean="0"/>
              <a:pPr>
                <a:defRPr/>
              </a:pPr>
              <a:t>‹#›</a:t>
            </a:fld>
            <a:endParaRPr lang="en-US" altLang="en-US" dirty="0"/>
          </a:p>
        </p:txBody>
      </p:sp>
    </p:spTree>
    <p:extLst>
      <p:ext uri="{BB962C8B-B14F-4D97-AF65-F5344CB8AC3E}">
        <p14:creationId xmlns:p14="http://schemas.microsoft.com/office/powerpoint/2010/main" val="3325591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879176C-2462-4B8F-8BEF-46384D06625B}" type="slidenum">
              <a:rPr lang="en-US" altLang="en-US" smtClean="0"/>
              <a:pPr>
                <a:defRPr/>
              </a:pPr>
              <a:t>‹#›</a:t>
            </a:fld>
            <a:endParaRPr lang="en-US" altLang="en-US" dirty="0"/>
          </a:p>
        </p:txBody>
      </p:sp>
    </p:spTree>
    <p:extLst>
      <p:ext uri="{BB962C8B-B14F-4D97-AF65-F5344CB8AC3E}">
        <p14:creationId xmlns:p14="http://schemas.microsoft.com/office/powerpoint/2010/main" val="3509608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BAFF56F-1D85-45A8-9718-40B7B7BE3C3E}" type="slidenum">
              <a:rPr lang="en-US" altLang="en-US" smtClean="0"/>
              <a:pPr>
                <a:defRPr/>
              </a:pPr>
              <a:t>‹#›</a:t>
            </a:fld>
            <a:endParaRPr lang="en-US" altLang="en-US" dirty="0"/>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5582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1437530" y="318641"/>
            <a:ext cx="3251553" cy="320931"/>
          </a:xfr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AA2202C-189E-4006-8235-AF5DF06CF690}" type="slidenum">
              <a:rPr lang="en-US" altLang="en-US" smtClean="0"/>
              <a:pPr>
                <a:defRPr/>
              </a:pPr>
              <a:t>‹#›</a:t>
            </a:fld>
            <a:endParaRPr lang="en-US" altLang="en-US" dirty="0"/>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31549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6">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pPr>
              <a:defRPr/>
            </a:pPr>
            <a:fld id="{06477D87-C96E-4F4D-8BD6-AC8D58591CEF}" type="slidenum">
              <a:rPr lang="en-US" altLang="en-US" smtClean="0"/>
              <a:pPr>
                <a:defRPr/>
              </a:pPr>
              <a:t>‹#›</a:t>
            </a:fld>
            <a:endParaRPr lang="en-US" altLang="en-US" dirty="0"/>
          </a:p>
        </p:txBody>
      </p:sp>
    </p:spTree>
    <p:extLst>
      <p:ext uri="{BB962C8B-B14F-4D97-AF65-F5344CB8AC3E}">
        <p14:creationId xmlns:p14="http://schemas.microsoft.com/office/powerpoint/2010/main" val="2430456497"/>
      </p:ext>
    </p:extLst>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 id="2147484430" r:id="rId12"/>
    <p:sldLayoutId id="2147484431" r:id="rId13"/>
    <p:sldLayoutId id="2147484432" r:id="rId14"/>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w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ounseling.paulding.k12.ga.us/index.php/academic/dual-enrollment/"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paulding.k12.ga.us/domain/592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176" name="Rectangle 74">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7177" name="Picture 76">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7178" name="Straight Connector 78">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179" name="Straight Connector 80">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180" name="Rectangle 82">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1" name="Rectangle 84">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182" name="Rectangle 86">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638508"/>
            <a:ext cx="8179004"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83" name="Rectangle 88">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865667"/>
            <a:ext cx="7838694"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a:p>
        </p:txBody>
      </p:sp>
      <p:sp>
        <p:nvSpPr>
          <p:cNvPr id="7187" name="Rectangle 90">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1030259"/>
            <a:ext cx="7591806"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074" name="Rectangle 2">
            <a:extLst>
              <a:ext uri="{FF2B5EF4-FFF2-40B4-BE49-F238E27FC236}">
                <a16:creationId xmlns:a16="http://schemas.microsoft.com/office/drawing/2014/main" id="{B78542FF-60D6-4CB2-983C-819DA8E6A35B}"/>
              </a:ext>
            </a:extLst>
          </p:cNvPr>
          <p:cNvSpPr>
            <a:spLocks noGrp="1" noChangeArrowheads="1"/>
          </p:cNvSpPr>
          <p:nvPr>
            <p:ph type="ctrTitle" idx="4294967295"/>
          </p:nvPr>
        </p:nvSpPr>
        <p:spPr>
          <a:xfrm>
            <a:off x="1167803" y="1584552"/>
            <a:ext cx="6824441" cy="2537251"/>
          </a:xfrm>
        </p:spPr>
        <p:txBody>
          <a:bodyPr vert="horz" lIns="91440" tIns="45720" rIns="91440" bIns="0" rtlCol="0" anchor="ctr">
            <a:normAutofit/>
          </a:bodyPr>
          <a:lstStyle/>
          <a:p>
            <a:pPr algn="ctr" defTabSz="914400" fontAlgn="auto">
              <a:spcAft>
                <a:spcPts val="0"/>
              </a:spcAft>
              <a:defRPr/>
            </a:pPr>
            <a:r>
              <a:rPr lang="en-US" sz="3500" dirty="0">
                <a:solidFill>
                  <a:srgbClr val="454545"/>
                </a:solidFill>
              </a:rPr>
              <a:t>Graduation &amp; Beyond</a:t>
            </a:r>
            <a:br>
              <a:rPr lang="en-US" sz="3500" dirty="0">
                <a:solidFill>
                  <a:srgbClr val="454545"/>
                </a:solidFill>
              </a:rPr>
            </a:br>
            <a:br>
              <a:rPr lang="en-US" sz="3500" dirty="0">
                <a:solidFill>
                  <a:srgbClr val="454545"/>
                </a:solidFill>
              </a:rPr>
            </a:br>
            <a:r>
              <a:rPr lang="en-US" sz="3500" dirty="0">
                <a:solidFill>
                  <a:srgbClr val="454545"/>
                </a:solidFill>
              </a:rPr>
              <a:t>Parent Presentation for the </a:t>
            </a:r>
            <a:br>
              <a:rPr lang="en-US" sz="3500" dirty="0">
                <a:solidFill>
                  <a:srgbClr val="454545"/>
                </a:solidFill>
              </a:rPr>
            </a:br>
            <a:r>
              <a:rPr lang="en-US" sz="3500" dirty="0">
                <a:solidFill>
                  <a:srgbClr val="454545"/>
                </a:solidFill>
              </a:rPr>
              <a:t>Class of 2028</a:t>
            </a:r>
          </a:p>
        </p:txBody>
      </p:sp>
      <p:pic>
        <p:nvPicPr>
          <p:cNvPr id="7188" name="Picture 92">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7189" name="Straight Connector 94">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7172" name="Picture 4" descr="Mission Possible">
            <a:extLst>
              <a:ext uri="{FF2B5EF4-FFF2-40B4-BE49-F238E27FC236}">
                <a16:creationId xmlns:a16="http://schemas.microsoft.com/office/drawing/2014/main" id="{DD075AA1-B043-413C-841A-0ECDA238D1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5715000"/>
            <a:ext cx="9525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MC900329231[1]">
            <a:extLst>
              <a:ext uri="{FF2B5EF4-FFF2-40B4-BE49-F238E27FC236}">
                <a16:creationId xmlns:a16="http://schemas.microsoft.com/office/drawing/2014/main" id="{D6CA9B04-E151-41FF-98A2-217E1DC660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715000"/>
            <a:ext cx="129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a:extLst>
              <a:ext uri="{FF2B5EF4-FFF2-40B4-BE49-F238E27FC236}">
                <a16:creationId xmlns:a16="http://schemas.microsoft.com/office/drawing/2014/main" id="{A330A91E-4191-4B17-8D28-B76AB166276F}"/>
              </a:ext>
            </a:extLst>
          </p:cNvPr>
          <p:cNvSpPr>
            <a:spLocks noGrp="1" noChangeArrowheads="1"/>
          </p:cNvSpPr>
          <p:nvPr>
            <p:ph type="title" idx="4294967295"/>
          </p:nvPr>
        </p:nvSpPr>
        <p:spPr>
          <a:xfrm>
            <a:off x="76200" y="277813"/>
            <a:ext cx="9067800" cy="1143000"/>
          </a:xfrm>
        </p:spPr>
        <p:txBody>
          <a:bodyPr/>
          <a:lstStyle/>
          <a:p>
            <a:pPr eaLnBrk="1" hangingPunct="1"/>
            <a:r>
              <a:rPr lang="en-US" altLang="en-US" dirty="0"/>
              <a:t>Health and Personal Fitness</a:t>
            </a:r>
          </a:p>
        </p:txBody>
      </p:sp>
      <p:sp>
        <p:nvSpPr>
          <p:cNvPr id="89094" name="Rectangle 6">
            <a:extLst>
              <a:ext uri="{FF2B5EF4-FFF2-40B4-BE49-F238E27FC236}">
                <a16:creationId xmlns:a16="http://schemas.microsoft.com/office/drawing/2014/main" id="{858AB81D-57C5-43BA-80D9-20C6E46A89EB}"/>
              </a:ext>
            </a:extLst>
          </p:cNvPr>
          <p:cNvSpPr>
            <a:spLocks noGrp="1" noChangeArrowheads="1"/>
          </p:cNvSpPr>
          <p:nvPr>
            <p:ph type="body" idx="4294967295"/>
          </p:nvPr>
        </p:nvSpPr>
        <p:spPr>
          <a:xfrm>
            <a:off x="76200" y="1600200"/>
            <a:ext cx="9067800" cy="4530725"/>
          </a:xfrm>
        </p:spPr>
        <p:txBody>
          <a:bodyPr rtlCol="0">
            <a:normAutofit fontScale="92500"/>
          </a:bodyPr>
          <a:lstStyle/>
          <a:p>
            <a:pPr marL="342906" indent="-342906" defTabSz="457207" eaLnBrk="1" fontAlgn="auto" hangingPunct="1">
              <a:spcBef>
                <a:spcPct val="50000"/>
              </a:spcBef>
              <a:spcAft>
                <a:spcPts val="0"/>
              </a:spcAft>
              <a:buClr>
                <a:schemeClr val="bg2">
                  <a:lumMod val="40000"/>
                  <a:lumOff val="60000"/>
                </a:schemeClr>
              </a:buClr>
              <a:buFont typeface="Wingdings 3" charset="2"/>
              <a:buChar char=""/>
              <a:defRPr/>
            </a:pPr>
            <a:r>
              <a:rPr lang="en-US" sz="2800" b="1" u="sng" dirty="0">
                <a:solidFill>
                  <a:schemeClr val="tx1">
                    <a:lumMod val="75000"/>
                    <a:lumOff val="25000"/>
                  </a:schemeClr>
                </a:solidFill>
              </a:rPr>
              <a:t>Health &amp; Personal Fitness Courses</a:t>
            </a:r>
          </a:p>
          <a:p>
            <a:pPr marL="342906" indent="-342906" defTabSz="457207" eaLnBrk="1" fontAlgn="auto" hangingPunct="1">
              <a:spcBef>
                <a:spcPct val="50000"/>
              </a:spcBef>
              <a:spcAft>
                <a:spcPts val="0"/>
              </a:spcAft>
              <a:buClr>
                <a:schemeClr val="bg2">
                  <a:lumMod val="40000"/>
                  <a:lumOff val="60000"/>
                </a:schemeClr>
              </a:buClr>
              <a:buFont typeface="Wingdings" panose="05000000000000000000" pitchFamily="2" charset="2"/>
              <a:buNone/>
              <a:defRPr/>
            </a:pPr>
            <a:r>
              <a:rPr lang="en-US" sz="2800" b="1" dirty="0">
                <a:solidFill>
                  <a:schemeClr val="tx1">
                    <a:lumMod val="75000"/>
                    <a:lumOff val="25000"/>
                  </a:schemeClr>
                </a:solidFill>
              </a:rPr>
              <a:t>	</a:t>
            </a:r>
            <a:r>
              <a:rPr lang="en-US" sz="2400" dirty="0">
                <a:solidFill>
                  <a:schemeClr val="tx1">
                    <a:lumMod val="75000"/>
                    <a:lumOff val="25000"/>
                  </a:schemeClr>
                </a:solidFill>
              </a:rPr>
              <a:t>Students will participate in the Alcohol and Drug Awareness Program as part of their health course. Students who successfully complete the test given at the end of this program will receive an ADAP card. Teenagers wishing to receive a </a:t>
            </a:r>
            <a:r>
              <a:rPr lang="en-US" sz="2400" u="sng" dirty="0">
                <a:solidFill>
                  <a:schemeClr val="tx1">
                    <a:lumMod val="75000"/>
                    <a:lumOff val="25000"/>
                  </a:schemeClr>
                </a:solidFill>
              </a:rPr>
              <a:t>driver’s</a:t>
            </a:r>
            <a:r>
              <a:rPr lang="en-US" sz="2400" dirty="0">
                <a:solidFill>
                  <a:schemeClr val="tx1">
                    <a:lumMod val="75000"/>
                    <a:lumOff val="25000"/>
                  </a:schemeClr>
                </a:solidFill>
              </a:rPr>
              <a:t> license must have an ADAP card.</a:t>
            </a:r>
          </a:p>
          <a:p>
            <a:pPr marL="342906" indent="-342906" defTabSz="457207" eaLnBrk="1" fontAlgn="auto" hangingPunct="1">
              <a:spcBef>
                <a:spcPct val="50000"/>
              </a:spcBef>
              <a:spcAft>
                <a:spcPts val="0"/>
              </a:spcAft>
              <a:buClr>
                <a:schemeClr val="bg2">
                  <a:lumMod val="40000"/>
                  <a:lumOff val="60000"/>
                </a:schemeClr>
              </a:buClr>
              <a:buFont typeface="Wingdings 3" charset="2"/>
              <a:buChar char=""/>
              <a:defRPr/>
            </a:pPr>
            <a:r>
              <a:rPr lang="en-US" sz="2800" dirty="0"/>
              <a:t>Personal Fitness and Health are required courses. </a:t>
            </a:r>
          </a:p>
          <a:p>
            <a:pPr marL="342906" indent="-342906" defTabSz="457207" eaLnBrk="1" fontAlgn="auto" hangingPunct="1">
              <a:spcBef>
                <a:spcPct val="50000"/>
              </a:spcBef>
              <a:spcAft>
                <a:spcPts val="0"/>
              </a:spcAft>
              <a:buClr>
                <a:schemeClr val="bg2">
                  <a:lumMod val="40000"/>
                  <a:lumOff val="60000"/>
                </a:schemeClr>
              </a:buClr>
              <a:buFont typeface="Wingdings 3" charset="2"/>
              <a:buChar char=""/>
              <a:defRPr/>
            </a:pPr>
            <a:r>
              <a:rPr lang="en-US" sz="2800" dirty="0"/>
              <a:t>Please note: Some students opt to take 3 credits of JROTC to fulfill this graduation and ADAP requirement.</a:t>
            </a:r>
          </a:p>
          <a:p>
            <a:pPr marL="342906" indent="-342906" defTabSz="457207" eaLnBrk="1" fontAlgn="auto" hangingPunct="1">
              <a:spcAft>
                <a:spcPts val="0"/>
              </a:spcAft>
              <a:buClr>
                <a:schemeClr val="bg2">
                  <a:lumMod val="40000"/>
                  <a:lumOff val="60000"/>
                </a:schemeClr>
              </a:buClr>
              <a:buFont typeface="Wingdings 3" charset="2"/>
              <a:buChar char=""/>
              <a:defRPr/>
            </a:pPr>
            <a:endParaRPr lang="en-US" sz="2800" dirty="0">
              <a:solidFill>
                <a:schemeClr val="tx1">
                  <a:lumMod val="75000"/>
                  <a:lumOff val="2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6">
            <a:extLst>
              <a:ext uri="{FF2B5EF4-FFF2-40B4-BE49-F238E27FC236}">
                <a16:creationId xmlns:a16="http://schemas.microsoft.com/office/drawing/2014/main" id="{F189CA68-42EA-47F8-99C3-EEC395048623}"/>
              </a:ext>
            </a:extLst>
          </p:cNvPr>
          <p:cNvSpPr>
            <a:spLocks noGrp="1" noChangeArrowheads="1"/>
          </p:cNvSpPr>
          <p:nvPr>
            <p:ph type="title"/>
          </p:nvPr>
        </p:nvSpPr>
        <p:spPr>
          <a:xfrm>
            <a:off x="76200" y="76200"/>
            <a:ext cx="7315200" cy="914400"/>
          </a:xfrm>
        </p:spPr>
        <p:txBody>
          <a:bodyPr>
            <a:normAutofit fontScale="90000"/>
          </a:bodyPr>
          <a:lstStyle/>
          <a:p>
            <a:pPr marL="53975" eaLnBrk="1" hangingPunct="1"/>
            <a:r>
              <a:rPr lang="en-US" altLang="en-US" sz="4800" dirty="0">
                <a:latin typeface="Calibri" panose="020F0502020204030204" pitchFamily="34" charset="0"/>
              </a:rPr>
              <a:t>World</a:t>
            </a:r>
            <a:r>
              <a:rPr lang="en-US" altLang="en-US" sz="4800" dirty="0">
                <a:solidFill>
                  <a:srgbClr val="CC0000"/>
                </a:solidFill>
                <a:latin typeface="Calibri" panose="020F0502020204030204" pitchFamily="34" charset="0"/>
              </a:rPr>
              <a:t> </a:t>
            </a:r>
            <a:r>
              <a:rPr lang="en-US" altLang="en-US" sz="4800" dirty="0">
                <a:latin typeface="Calibri" panose="020F0502020204030204" pitchFamily="34" charset="0"/>
              </a:rPr>
              <a:t>Language</a:t>
            </a:r>
            <a:r>
              <a:rPr lang="en-US" altLang="en-US" sz="4800" dirty="0">
                <a:solidFill>
                  <a:srgbClr val="CC0000"/>
                </a:solidFill>
                <a:latin typeface="Calibri" panose="020F0502020204030204" pitchFamily="34" charset="0"/>
              </a:rPr>
              <a:t> </a:t>
            </a:r>
            <a:r>
              <a:rPr lang="en-US" altLang="en-US" sz="4800" dirty="0">
                <a:latin typeface="Calibri" panose="020F0502020204030204" pitchFamily="34" charset="0"/>
              </a:rPr>
              <a:t>Courses</a:t>
            </a:r>
            <a:endParaRPr lang="en-US" altLang="en-US" sz="5400" dirty="0">
              <a:latin typeface="Calibri" panose="020F0502020204030204" pitchFamily="34" charset="0"/>
            </a:endParaRPr>
          </a:p>
        </p:txBody>
      </p:sp>
      <p:sp>
        <p:nvSpPr>
          <p:cNvPr id="50179" name="Content Placeholder 7">
            <a:extLst>
              <a:ext uri="{FF2B5EF4-FFF2-40B4-BE49-F238E27FC236}">
                <a16:creationId xmlns:a16="http://schemas.microsoft.com/office/drawing/2014/main" id="{72799D1D-0FEE-4EA8-BEA6-FFB2CB9A116E}"/>
              </a:ext>
            </a:extLst>
          </p:cNvPr>
          <p:cNvSpPr>
            <a:spLocks noGrp="1"/>
          </p:cNvSpPr>
          <p:nvPr>
            <p:ph idx="1"/>
          </p:nvPr>
        </p:nvSpPr>
        <p:spPr>
          <a:xfrm>
            <a:off x="519896" y="1828800"/>
            <a:ext cx="8229600" cy="4038600"/>
          </a:xfrm>
        </p:spPr>
        <p:txBody>
          <a:bodyPr rtlCol="0">
            <a:normAutofit/>
          </a:bodyPr>
          <a:lstStyle/>
          <a:p>
            <a:pPr eaLnBrk="1" fontAlgn="auto" hangingPunct="1">
              <a:spcAft>
                <a:spcPts val="0"/>
              </a:spcAft>
              <a:buFont typeface="Wingdings 3" charset="2"/>
              <a:buChar char=""/>
              <a:defRPr/>
            </a:pPr>
            <a:r>
              <a:rPr lang="en-US" altLang="en-US" b="1" dirty="0">
                <a:solidFill>
                  <a:schemeClr val="tx1"/>
                </a:solidFill>
              </a:rPr>
              <a:t>Taking a World Language course is NOT required for graduation, but students who wish to gain admission to a college/university must complete two (2) units of the same World (foreign) Language.</a:t>
            </a:r>
          </a:p>
          <a:p>
            <a:pPr eaLnBrk="1" fontAlgn="auto" hangingPunct="1">
              <a:spcAft>
                <a:spcPts val="0"/>
              </a:spcAft>
              <a:buFont typeface="Wingdings 3" charset="2"/>
              <a:buChar char=""/>
              <a:defRPr/>
            </a:pPr>
            <a:endParaRPr lang="en-US" altLang="en-US" b="1" dirty="0">
              <a:solidFill>
                <a:schemeClr val="tx1"/>
              </a:solidFill>
            </a:endParaRPr>
          </a:p>
          <a:p>
            <a:pPr eaLnBrk="1" fontAlgn="auto" hangingPunct="1">
              <a:spcAft>
                <a:spcPts val="0"/>
              </a:spcAft>
              <a:buFont typeface="Wingdings 3" charset="2"/>
              <a:buChar char=""/>
              <a:defRPr/>
            </a:pPr>
            <a:r>
              <a:rPr lang="en-US" altLang="en-US" b="1" u="sng" dirty="0">
                <a:solidFill>
                  <a:schemeClr val="tx1"/>
                </a:solidFill>
              </a:rPr>
              <a:t>If your student completed the Spanish program in middle school (7th and 8th grades; not 6th), they should make a course request for Spanish II for 9th grade.</a:t>
            </a:r>
            <a:r>
              <a:rPr lang="en-US" altLang="en-US" b="1" dirty="0">
                <a:solidFill>
                  <a:schemeClr val="tx1"/>
                </a:solidFill>
              </a:rPr>
              <a:t> </a:t>
            </a:r>
          </a:p>
          <a:p>
            <a:pPr marL="0" indent="0" eaLnBrk="1" fontAlgn="auto" hangingPunct="1">
              <a:spcAft>
                <a:spcPts val="0"/>
              </a:spcAft>
              <a:buFont typeface="Wingdings 3" charset="2"/>
              <a:buNone/>
              <a:defRPr/>
            </a:pPr>
            <a:endParaRPr lang="en-US" altLang="en-US" b="1" dirty="0">
              <a:solidFill>
                <a:schemeClr val="tx1"/>
              </a:solidFill>
            </a:endParaRPr>
          </a:p>
          <a:p>
            <a:pPr eaLnBrk="1" fontAlgn="auto" hangingPunct="1">
              <a:spcAft>
                <a:spcPts val="0"/>
              </a:spcAft>
              <a:buFont typeface="Wingdings 3" charset="2"/>
              <a:buChar char=""/>
              <a:defRPr/>
            </a:pPr>
            <a:endParaRPr lang="en-US" altLang="en-US" b="1"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a:extLst>
              <a:ext uri="{FF2B5EF4-FFF2-40B4-BE49-F238E27FC236}">
                <a16:creationId xmlns:a16="http://schemas.microsoft.com/office/drawing/2014/main" id="{C76024C5-1365-4215-9C90-B729E01C2778}"/>
              </a:ext>
            </a:extLst>
          </p:cNvPr>
          <p:cNvSpPr>
            <a:spLocks noGrp="1" noChangeArrowheads="1"/>
          </p:cNvSpPr>
          <p:nvPr>
            <p:ph type="ctrTitle"/>
          </p:nvPr>
        </p:nvSpPr>
        <p:spPr>
          <a:xfrm>
            <a:off x="685800" y="990600"/>
            <a:ext cx="7772400" cy="1905000"/>
          </a:xfrm>
        </p:spPr>
        <p:txBody>
          <a:bodyPr rtlCol="0">
            <a:normAutofit fontScale="90000"/>
          </a:bodyPr>
          <a:lstStyle/>
          <a:p>
            <a:pPr algn="ctr" defTabSz="457207" eaLnBrk="1" fontAlgn="auto" hangingPunct="1">
              <a:spcAft>
                <a:spcPts val="0"/>
              </a:spcAft>
              <a:defRPr/>
            </a:pPr>
            <a:br>
              <a:rPr lang="en-US" dirty="0">
                <a:solidFill>
                  <a:srgbClr val="CC0000"/>
                </a:solidFill>
                <a:effectLst>
                  <a:outerShdw blurRad="38100" dist="38100" dir="2700000" algn="tl">
                    <a:srgbClr val="000000">
                      <a:alpha val="43137"/>
                    </a:srgbClr>
                  </a:outerShdw>
                </a:effectLst>
                <a:latin typeface="Verdana" pitchFamily="34" charset="0"/>
                <a:cs typeface="You're Gone" pitchFamily="2" charset="-18"/>
              </a:rPr>
            </a:br>
            <a:br>
              <a:rPr lang="en-US" dirty="0">
                <a:solidFill>
                  <a:srgbClr val="CC0000"/>
                </a:solidFill>
                <a:effectLst>
                  <a:outerShdw blurRad="38100" dist="38100" dir="2700000" algn="tl">
                    <a:srgbClr val="000000">
                      <a:alpha val="43137"/>
                    </a:srgbClr>
                  </a:outerShdw>
                </a:effectLst>
                <a:latin typeface="Verdana" pitchFamily="34" charset="0"/>
                <a:cs typeface="You're Gone" pitchFamily="2" charset="-18"/>
              </a:rPr>
            </a:br>
            <a:r>
              <a:rPr lang="en-US" sz="3100" dirty="0">
                <a:solidFill>
                  <a:schemeClr val="tx1"/>
                </a:solidFill>
                <a:effectLst>
                  <a:outerShdw blurRad="38100" dist="38100" dir="2700000" algn="tl">
                    <a:srgbClr val="000000">
                      <a:alpha val="43137"/>
                    </a:srgbClr>
                  </a:outerShdw>
                </a:effectLst>
                <a:cs typeface="You're Gone" pitchFamily="2" charset="-18"/>
              </a:rPr>
              <a:t>Honors and Advanced Placement </a:t>
            </a:r>
            <a:br>
              <a:rPr lang="en-US" sz="3100" dirty="0">
                <a:solidFill>
                  <a:schemeClr val="tx1"/>
                </a:solidFill>
                <a:effectLst>
                  <a:outerShdw blurRad="38100" dist="38100" dir="2700000" algn="tl">
                    <a:srgbClr val="000000">
                      <a:alpha val="43137"/>
                    </a:srgbClr>
                  </a:outerShdw>
                </a:effectLst>
                <a:cs typeface="You're Gone" pitchFamily="2" charset="-18"/>
              </a:rPr>
            </a:br>
            <a:r>
              <a:rPr lang="en-US" sz="3100" dirty="0">
                <a:solidFill>
                  <a:schemeClr val="tx1"/>
                </a:solidFill>
                <a:effectLst>
                  <a:outerShdw blurRad="38100" dist="38100" dir="2700000" algn="tl">
                    <a:srgbClr val="000000">
                      <a:alpha val="43137"/>
                    </a:srgbClr>
                  </a:outerShdw>
                </a:effectLst>
                <a:cs typeface="You're Gone" pitchFamily="2" charset="-18"/>
              </a:rPr>
              <a:t>Course Information </a:t>
            </a:r>
            <a:br>
              <a:rPr lang="en-US" sz="3100" dirty="0">
                <a:solidFill>
                  <a:schemeClr val="tx1"/>
                </a:solidFill>
                <a:effectLst>
                  <a:outerShdw blurRad="38100" dist="38100" dir="2700000" algn="tl">
                    <a:srgbClr val="000000">
                      <a:alpha val="43137"/>
                    </a:srgbClr>
                  </a:outerShdw>
                </a:effectLst>
                <a:cs typeface="You're Gone" pitchFamily="2" charset="-18"/>
              </a:rPr>
            </a:br>
            <a:r>
              <a:rPr lang="en-US" sz="3100" dirty="0">
                <a:solidFill>
                  <a:schemeClr val="tx1"/>
                </a:solidFill>
                <a:effectLst>
                  <a:outerShdw blurRad="38100" dist="38100" dir="2700000" algn="tl">
                    <a:srgbClr val="000000">
                      <a:alpha val="43137"/>
                    </a:srgbClr>
                  </a:outerShdw>
                </a:effectLst>
                <a:cs typeface="You're Gone" pitchFamily="2" charset="-18"/>
              </a:rPr>
              <a:t>for the CORE Academic and Fine Arts Areas</a:t>
            </a:r>
          </a:p>
        </p:txBody>
      </p:sp>
      <p:pic>
        <p:nvPicPr>
          <p:cNvPr id="38915" name="Picture 1">
            <a:extLst>
              <a:ext uri="{FF2B5EF4-FFF2-40B4-BE49-F238E27FC236}">
                <a16:creationId xmlns:a16="http://schemas.microsoft.com/office/drawing/2014/main" id="{A26F9B82-8AB0-4F1C-8C0C-A30AE595B7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943350"/>
            <a:ext cx="21336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6E0490-29F1-499C-BB1B-639AA09AFF56}"/>
              </a:ext>
            </a:extLst>
          </p:cNvPr>
          <p:cNvSpPr/>
          <p:nvPr/>
        </p:nvSpPr>
        <p:spPr>
          <a:xfrm>
            <a:off x="0" y="0"/>
            <a:ext cx="9144000" cy="1828800"/>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66242" name="Rectangle 2">
            <a:extLst>
              <a:ext uri="{FF2B5EF4-FFF2-40B4-BE49-F238E27FC236}">
                <a16:creationId xmlns:a16="http://schemas.microsoft.com/office/drawing/2014/main" id="{0AD756B9-0E2D-4F27-B9FE-BBF499B876A5}"/>
              </a:ext>
            </a:extLst>
          </p:cNvPr>
          <p:cNvSpPr>
            <a:spLocks noGrp="1" noChangeArrowheads="1"/>
          </p:cNvSpPr>
          <p:nvPr>
            <p:ph type="title"/>
          </p:nvPr>
        </p:nvSpPr>
        <p:spPr>
          <a:xfrm>
            <a:off x="457200" y="304800"/>
            <a:ext cx="8001000" cy="1143000"/>
          </a:xfrm>
        </p:spPr>
        <p:txBody>
          <a:bodyPr rtlCol="0">
            <a:noAutofit/>
          </a:bodyPr>
          <a:lstStyle/>
          <a:p>
            <a:pPr defTabSz="457207" eaLnBrk="1" fontAlgn="auto" hangingPunct="1">
              <a:spcAft>
                <a:spcPts val="0"/>
              </a:spcAft>
              <a:defRPr/>
            </a:pPr>
            <a:r>
              <a:rPr lang="en-US" sz="3200" dirty="0">
                <a:solidFill>
                  <a:schemeClr val="tx1"/>
                </a:solidFill>
                <a:effectLst>
                  <a:outerShdw blurRad="38100" dist="38100" dir="2700000" algn="tl">
                    <a:srgbClr val="000000">
                      <a:alpha val="43137"/>
                    </a:srgbClr>
                  </a:outerShdw>
                </a:effectLst>
                <a:cs typeface="You're Gone" pitchFamily="2" charset="-18"/>
              </a:rPr>
              <a:t>Why should students take Advanced Placement or Honors classes?</a:t>
            </a:r>
          </a:p>
        </p:txBody>
      </p:sp>
      <p:sp>
        <p:nvSpPr>
          <p:cNvPr id="39940" name="Rectangle 3">
            <a:extLst>
              <a:ext uri="{FF2B5EF4-FFF2-40B4-BE49-F238E27FC236}">
                <a16:creationId xmlns:a16="http://schemas.microsoft.com/office/drawing/2014/main" id="{D8275AF6-ACB5-489E-83A8-7C83B1EAFD23}"/>
              </a:ext>
            </a:extLst>
          </p:cNvPr>
          <p:cNvSpPr>
            <a:spLocks noGrp="1" noChangeArrowheads="1"/>
          </p:cNvSpPr>
          <p:nvPr>
            <p:ph type="body" sz="half" idx="1"/>
          </p:nvPr>
        </p:nvSpPr>
        <p:spPr>
          <a:xfrm>
            <a:off x="1447800" y="2362200"/>
            <a:ext cx="6324600" cy="4191000"/>
          </a:xfrm>
        </p:spPr>
        <p:txBody>
          <a:bodyPr/>
          <a:lstStyle/>
          <a:p>
            <a:pPr eaLnBrk="1" hangingPunct="1">
              <a:lnSpc>
                <a:spcPct val="80000"/>
              </a:lnSpc>
            </a:pPr>
            <a:r>
              <a:rPr lang="en-US" altLang="en-US" b="1"/>
              <a:t>The U.S. Department of Education released a study that shows that by the time students enter college, the type of courses they took in high school is more important than test scores, class rank, or grade averages.</a:t>
            </a:r>
          </a:p>
          <a:p>
            <a:pPr eaLnBrk="1" hangingPunct="1">
              <a:lnSpc>
                <a:spcPct val="80000"/>
              </a:lnSpc>
            </a:pPr>
            <a:endParaRPr lang="en-US" altLang="en-US" b="1"/>
          </a:p>
          <a:p>
            <a:pPr eaLnBrk="1" hangingPunct="1">
              <a:lnSpc>
                <a:spcPct val="80000"/>
              </a:lnSpc>
            </a:pPr>
            <a:r>
              <a:rPr lang="en-US" altLang="en-US" b="1"/>
              <a:t>The president of UGA says that rigor of curriculum is a factor above all others that determines success in the college admissions process.</a:t>
            </a:r>
          </a:p>
        </p:txBody>
      </p:sp>
      <p:pic>
        <p:nvPicPr>
          <p:cNvPr id="39941" name="Picture 1">
            <a:extLst>
              <a:ext uri="{FF2B5EF4-FFF2-40B4-BE49-F238E27FC236}">
                <a16:creationId xmlns:a16="http://schemas.microsoft.com/office/drawing/2014/main" id="{3383E585-AB55-4357-A01C-BF9B82CD0A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430838"/>
            <a:ext cx="22860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3">
            <a:extLst>
              <a:ext uri="{FF2B5EF4-FFF2-40B4-BE49-F238E27FC236}">
                <a16:creationId xmlns:a16="http://schemas.microsoft.com/office/drawing/2014/main" id="{9EC4EF21-4CCC-409C-A700-E969BD56AB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2575" y="5430838"/>
            <a:ext cx="2328863"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EDEAF917-CA25-4209-9753-C73283FE816D}"/>
              </a:ext>
            </a:extLst>
          </p:cNvPr>
          <p:cNvSpPr>
            <a:spLocks noGrp="1" noChangeArrowheads="1"/>
          </p:cNvSpPr>
          <p:nvPr>
            <p:ph type="title"/>
          </p:nvPr>
        </p:nvSpPr>
        <p:spPr>
          <a:xfrm>
            <a:off x="304800" y="274638"/>
            <a:ext cx="8382000" cy="1325562"/>
          </a:xfrm>
        </p:spPr>
        <p:txBody>
          <a:bodyPr rtlCol="0">
            <a:normAutofit fontScale="90000"/>
          </a:bodyPr>
          <a:lstStyle/>
          <a:p>
            <a:pPr defTabSz="457207" eaLnBrk="1" fontAlgn="auto" hangingPunct="1">
              <a:spcAft>
                <a:spcPts val="0"/>
              </a:spcAft>
              <a:defRPr/>
            </a:pPr>
            <a:r>
              <a:rPr lang="en-US" altLang="en-US" b="1" dirty="0">
                <a:solidFill>
                  <a:schemeClr val="tx1"/>
                </a:solidFill>
              </a:rPr>
              <a:t>What 9</a:t>
            </a:r>
            <a:r>
              <a:rPr lang="en-US" altLang="en-US" b="1" baseline="30000" dirty="0">
                <a:solidFill>
                  <a:schemeClr val="tx1"/>
                </a:solidFill>
              </a:rPr>
              <a:t>th</a:t>
            </a:r>
            <a:r>
              <a:rPr lang="en-US" altLang="en-US" b="1" dirty="0">
                <a:solidFill>
                  <a:schemeClr val="tx1"/>
                </a:solidFill>
              </a:rPr>
              <a:t> grade Honors/Advanced Placement classes are available?</a:t>
            </a:r>
          </a:p>
        </p:txBody>
      </p:sp>
      <p:sp>
        <p:nvSpPr>
          <p:cNvPr id="267267" name="Rectangle 3">
            <a:extLst>
              <a:ext uri="{FF2B5EF4-FFF2-40B4-BE49-F238E27FC236}">
                <a16:creationId xmlns:a16="http://schemas.microsoft.com/office/drawing/2014/main" id="{8EC3715C-8BF0-414D-823F-2F4AC49EA8C6}"/>
              </a:ext>
            </a:extLst>
          </p:cNvPr>
          <p:cNvSpPr>
            <a:spLocks noGrp="1" noChangeArrowheads="1"/>
          </p:cNvSpPr>
          <p:nvPr>
            <p:ph sz="half" idx="1"/>
          </p:nvPr>
        </p:nvSpPr>
        <p:spPr>
          <a:xfrm>
            <a:off x="457200" y="1295400"/>
            <a:ext cx="5105400" cy="4648200"/>
          </a:xfrm>
        </p:spPr>
        <p:txBody>
          <a:bodyPr vert="horz" lIns="91440" tIns="45720" rIns="91440" bIns="45720" rtlCol="0" anchor="t">
            <a:normAutofit fontScale="77500" lnSpcReduction="20000"/>
          </a:bodyPr>
          <a:lstStyle/>
          <a:p>
            <a:pPr marL="342900" indent="-342900"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endParaRPr lang="en-US" dirty="0">
              <a:solidFill>
                <a:schemeClr val="tx1">
                  <a:lumMod val="75000"/>
                  <a:lumOff val="25000"/>
                </a:schemeClr>
              </a:solidFill>
            </a:endParaRPr>
          </a:p>
          <a:p>
            <a:pPr marL="342900" indent="-342900"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endParaRPr lang="en-US" dirty="0">
              <a:solidFill>
                <a:schemeClr val="tx1">
                  <a:lumMod val="75000"/>
                  <a:lumOff val="25000"/>
                </a:schemeClr>
              </a:solidFill>
            </a:endParaRPr>
          </a:p>
          <a:p>
            <a:pPr marL="342900" indent="-342900" defTabSz="457207" eaLnBrk="1" fontAlgn="auto" hangingPunct="1">
              <a:lnSpc>
                <a:spcPct val="120000"/>
              </a:lnSpc>
              <a:spcAft>
                <a:spcPts val="0"/>
              </a:spcAft>
              <a:buClr>
                <a:schemeClr val="bg2">
                  <a:lumMod val="40000"/>
                  <a:lumOff val="60000"/>
                </a:schemeClr>
              </a:buClr>
              <a:buFont typeface="Wingdings 3" charset="2"/>
              <a:buChar char=""/>
              <a:defRPr/>
            </a:pPr>
            <a:r>
              <a:rPr lang="en-US" sz="2600" dirty="0">
                <a:solidFill>
                  <a:schemeClr val="tx1">
                    <a:lumMod val="75000"/>
                    <a:lumOff val="25000"/>
                  </a:schemeClr>
                </a:solidFill>
                <a:latin typeface="Calibri" panose="020F0502020204030204" pitchFamily="34" charset="0"/>
              </a:rPr>
              <a:t>Honors 9</a:t>
            </a:r>
            <a:r>
              <a:rPr lang="en-US" sz="2600" baseline="30000" dirty="0">
                <a:solidFill>
                  <a:schemeClr val="tx1">
                    <a:lumMod val="75000"/>
                    <a:lumOff val="25000"/>
                  </a:schemeClr>
                </a:solidFill>
                <a:latin typeface="Calibri" panose="020F0502020204030204" pitchFamily="34" charset="0"/>
              </a:rPr>
              <a:t>th</a:t>
            </a:r>
            <a:r>
              <a:rPr lang="en-US" sz="2600" dirty="0">
                <a:solidFill>
                  <a:schemeClr val="tx1">
                    <a:lumMod val="75000"/>
                    <a:lumOff val="25000"/>
                  </a:schemeClr>
                </a:solidFill>
                <a:latin typeface="Calibri" panose="020F0502020204030204" pitchFamily="34" charset="0"/>
              </a:rPr>
              <a:t> Grade Literature/Composition Or 10</a:t>
            </a:r>
            <a:r>
              <a:rPr lang="en-US" sz="2600" baseline="30000" dirty="0">
                <a:solidFill>
                  <a:schemeClr val="tx1">
                    <a:lumMod val="75000"/>
                    <a:lumOff val="25000"/>
                  </a:schemeClr>
                </a:solidFill>
                <a:latin typeface="Calibri" panose="020F0502020204030204" pitchFamily="34" charset="0"/>
              </a:rPr>
              <a:t>th</a:t>
            </a:r>
            <a:r>
              <a:rPr lang="en-US" sz="2600" dirty="0">
                <a:solidFill>
                  <a:schemeClr val="tx1">
                    <a:lumMod val="75000"/>
                    <a:lumOff val="25000"/>
                  </a:schemeClr>
                </a:solidFill>
                <a:latin typeface="Calibri" panose="020F0502020204030204" pitchFamily="34" charset="0"/>
              </a:rPr>
              <a:t> Grade Honors World Literature</a:t>
            </a:r>
            <a:endParaRPr lang="en-US" sz="26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defTabSz="457207" eaLnBrk="1" fontAlgn="auto" hangingPunct="1">
              <a:lnSpc>
                <a:spcPct val="120000"/>
              </a:lnSpc>
              <a:spcAft>
                <a:spcPts val="0"/>
              </a:spcAft>
              <a:buClr>
                <a:schemeClr val="bg2">
                  <a:lumMod val="40000"/>
                  <a:lumOff val="60000"/>
                </a:schemeClr>
              </a:buClr>
              <a:buFont typeface="Wingdings 3" charset="2"/>
              <a:buChar char=""/>
              <a:defRPr/>
            </a:pPr>
            <a:endParaRPr lang="en-US" sz="26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47345" indent="-342900" defTabSz="457207">
              <a:spcBef>
                <a:spcPts val="0"/>
              </a:spcBef>
              <a:buClr>
                <a:schemeClr val="bg2">
                  <a:lumMod val="40000"/>
                  <a:lumOff val="60000"/>
                </a:schemeClr>
              </a:buClr>
              <a:buFont typeface="Wingdings 3" charset="2"/>
              <a:buChar char=""/>
              <a:defRPr/>
            </a:pPr>
            <a:r>
              <a:rPr lang="en-US" sz="2600" dirty="0">
                <a:solidFill>
                  <a:schemeClr val="tx1">
                    <a:lumMod val="75000"/>
                    <a:lumOff val="25000"/>
                  </a:schemeClr>
                </a:solidFill>
                <a:latin typeface="Calibri"/>
                <a:ea typeface="Calibri"/>
                <a:cs typeface="Calibri"/>
              </a:rPr>
              <a:t>Honors Algebra: Concepts and Conn</a:t>
            </a:r>
          </a:p>
          <a:p>
            <a:pPr marL="0" indent="0" defTabSz="457207">
              <a:spcBef>
                <a:spcPts val="0"/>
              </a:spcBef>
              <a:buClr>
                <a:schemeClr val="bg2">
                  <a:lumMod val="40000"/>
                  <a:lumOff val="60000"/>
                </a:schemeClr>
              </a:buClr>
              <a:buNone/>
              <a:defRPr/>
            </a:pPr>
            <a:r>
              <a:rPr lang="en-US" sz="2600" dirty="0">
                <a:solidFill>
                  <a:schemeClr val="tx1">
                    <a:lumMod val="75000"/>
                    <a:lumOff val="25000"/>
                  </a:schemeClr>
                </a:solidFill>
                <a:latin typeface="Calibri"/>
                <a:ea typeface="Calibri"/>
                <a:cs typeface="Calibri"/>
              </a:rPr>
              <a:t>       Or Honors Geometry: Concepts and Conn</a:t>
            </a:r>
          </a:p>
          <a:p>
            <a:pPr marL="0" indent="0" defTabSz="457207" eaLnBrk="1" fontAlgn="auto" hangingPunct="1">
              <a:lnSpc>
                <a:spcPct val="120000"/>
              </a:lnSpc>
              <a:spcBef>
                <a:spcPts val="0"/>
              </a:spcBef>
              <a:spcAft>
                <a:spcPts val="0"/>
              </a:spcAft>
              <a:buClr>
                <a:schemeClr val="bg2">
                  <a:lumMod val="40000"/>
                  <a:lumOff val="60000"/>
                </a:schemeClr>
              </a:buClr>
              <a:buFont typeface="Wingdings 3" charset="2"/>
              <a:buNone/>
              <a:defRPr/>
            </a:pPr>
            <a:endParaRPr lang="en-US" sz="2600" dirty="0">
              <a:solidFill>
                <a:schemeClr val="tx1">
                  <a:lumMod val="75000"/>
                  <a:lumOff val="25000"/>
                </a:schemeClr>
              </a:solidFill>
              <a:latin typeface="Calibri" panose="020F0502020204030204" pitchFamily="34" charset="0"/>
            </a:endParaRPr>
          </a:p>
          <a:p>
            <a:pPr marL="342900" indent="-342900" defTabSz="457207" eaLnBrk="1" fontAlgn="auto" hangingPunct="1">
              <a:lnSpc>
                <a:spcPct val="120000"/>
              </a:lnSpc>
              <a:spcAft>
                <a:spcPts val="0"/>
              </a:spcAft>
              <a:buClr>
                <a:schemeClr val="bg2">
                  <a:lumMod val="40000"/>
                  <a:lumOff val="60000"/>
                </a:schemeClr>
              </a:buClr>
              <a:buFont typeface="Wingdings 3" charset="2"/>
              <a:buChar char=""/>
              <a:defRPr/>
            </a:pPr>
            <a:r>
              <a:rPr lang="en-US" sz="2600" dirty="0">
                <a:solidFill>
                  <a:schemeClr val="tx1">
                    <a:lumMod val="75000"/>
                    <a:lumOff val="25000"/>
                  </a:schemeClr>
                </a:solidFill>
                <a:latin typeface="Calibri" panose="020F0502020204030204" pitchFamily="34" charset="0"/>
              </a:rPr>
              <a:t>Honors Biology</a:t>
            </a:r>
            <a:endParaRPr lang="en-US" sz="26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defTabSz="457207" eaLnBrk="1" fontAlgn="auto" hangingPunct="1">
              <a:lnSpc>
                <a:spcPct val="120000"/>
              </a:lnSpc>
              <a:spcAft>
                <a:spcPts val="0"/>
              </a:spcAft>
              <a:buClr>
                <a:schemeClr val="bg2">
                  <a:lumMod val="40000"/>
                  <a:lumOff val="60000"/>
                </a:schemeClr>
              </a:buClr>
              <a:buFont typeface="Wingdings 3" charset="2"/>
              <a:buChar char=""/>
              <a:defRPr/>
            </a:pPr>
            <a:endParaRPr lang="en-US" sz="26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defTabSz="457207" eaLnBrk="1" fontAlgn="auto" hangingPunct="1">
              <a:lnSpc>
                <a:spcPct val="120000"/>
              </a:lnSpc>
              <a:spcAft>
                <a:spcPts val="0"/>
              </a:spcAft>
              <a:buClr>
                <a:schemeClr val="bg2">
                  <a:lumMod val="40000"/>
                  <a:lumOff val="60000"/>
                </a:schemeClr>
              </a:buClr>
              <a:buFont typeface="Wingdings 3" charset="2"/>
              <a:buChar char=""/>
              <a:defRPr/>
            </a:pPr>
            <a:r>
              <a:rPr lang="en-US" sz="2600" dirty="0">
                <a:solidFill>
                  <a:schemeClr val="tx1">
                    <a:lumMod val="75000"/>
                    <a:lumOff val="25000"/>
                  </a:schemeClr>
                </a:solidFill>
                <a:latin typeface="Calibri" panose="020F0502020204030204" pitchFamily="34" charset="0"/>
              </a:rPr>
              <a:t>Honors World Geography/ AP Human Geography</a:t>
            </a:r>
            <a:endParaRPr lang="en-US" sz="26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defTabSz="457207" eaLnBrk="1" fontAlgn="auto" hangingPunct="1">
              <a:lnSpc>
                <a:spcPct val="120000"/>
              </a:lnSpc>
              <a:spcAft>
                <a:spcPts val="0"/>
              </a:spcAft>
              <a:buClr>
                <a:schemeClr val="bg2">
                  <a:lumMod val="40000"/>
                  <a:lumOff val="60000"/>
                </a:schemeClr>
              </a:buClr>
              <a:buFont typeface="Wingdings 3" charset="2"/>
              <a:buChar char=""/>
              <a:defRPr/>
            </a:pPr>
            <a:endParaRPr lang="en-US" sz="26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40964" name="Picture 1">
            <a:extLst>
              <a:ext uri="{FF2B5EF4-FFF2-40B4-BE49-F238E27FC236}">
                <a16:creationId xmlns:a16="http://schemas.microsoft.com/office/drawing/2014/main" id="{1EF7D355-AC4E-4107-9A31-785CABFC4D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362200"/>
            <a:ext cx="2895600"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FA060B99-C71B-4969-8DAD-8D4FB4007160}"/>
              </a:ext>
            </a:extLst>
          </p:cNvPr>
          <p:cNvSpPr>
            <a:spLocks noGrp="1" noChangeArrowheads="1"/>
          </p:cNvSpPr>
          <p:nvPr>
            <p:ph type="title"/>
          </p:nvPr>
        </p:nvSpPr>
        <p:spPr>
          <a:xfrm>
            <a:off x="1286328" y="228600"/>
            <a:ext cx="6571343" cy="1059305"/>
          </a:xfrm>
        </p:spPr>
        <p:txBody>
          <a:bodyPr>
            <a:normAutofit fontScale="90000"/>
          </a:bodyPr>
          <a:lstStyle/>
          <a:p>
            <a:pPr eaLnBrk="1" hangingPunct="1"/>
            <a:r>
              <a:rPr lang="en-US" altLang="en-US" sz="4000" dirty="0">
                <a:solidFill>
                  <a:schemeClr val="tx1"/>
                </a:solidFill>
              </a:rPr>
              <a:t>What do I need to do to get into Honors/AP classes?</a:t>
            </a:r>
          </a:p>
        </p:txBody>
      </p:sp>
      <p:sp>
        <p:nvSpPr>
          <p:cNvPr id="268291" name="Rectangle 3">
            <a:extLst>
              <a:ext uri="{FF2B5EF4-FFF2-40B4-BE49-F238E27FC236}">
                <a16:creationId xmlns:a16="http://schemas.microsoft.com/office/drawing/2014/main" id="{F2477D49-F72A-4735-9639-6496DACE9F6B}"/>
              </a:ext>
            </a:extLst>
          </p:cNvPr>
          <p:cNvSpPr>
            <a:spLocks noGrp="1" noChangeArrowheads="1"/>
          </p:cNvSpPr>
          <p:nvPr>
            <p:ph sz="half" idx="1"/>
          </p:nvPr>
        </p:nvSpPr>
        <p:spPr>
          <a:xfrm>
            <a:off x="2819400" y="1981200"/>
            <a:ext cx="5638800" cy="3962400"/>
          </a:xfrm>
        </p:spPr>
        <p:txBody>
          <a:bodyPr rtlCol="0">
            <a:normAutofit/>
          </a:bodyPr>
          <a:lstStyle/>
          <a:p>
            <a:pPr marL="342906" indent="-342906" defTabSz="457207" eaLnBrk="1" fontAlgn="auto" hangingPunct="1">
              <a:spcAft>
                <a:spcPts val="0"/>
              </a:spcAft>
              <a:buClr>
                <a:schemeClr val="bg2">
                  <a:lumMod val="40000"/>
                  <a:lumOff val="60000"/>
                </a:schemeClr>
              </a:buClr>
              <a:buFont typeface="Wingdings 3" charset="2"/>
              <a:buChar char=""/>
              <a:defRPr/>
            </a:pPr>
            <a:r>
              <a:rPr lang="en-US" sz="2400" dirty="0">
                <a:solidFill>
                  <a:schemeClr val="tx1">
                    <a:lumMod val="75000"/>
                    <a:lumOff val="25000"/>
                  </a:schemeClr>
                </a:solidFill>
              </a:rPr>
              <a:t>Student’s current 8</a:t>
            </a:r>
            <a:r>
              <a:rPr lang="en-US" sz="2400" baseline="30000" dirty="0">
                <a:solidFill>
                  <a:schemeClr val="tx1">
                    <a:lumMod val="75000"/>
                    <a:lumOff val="25000"/>
                  </a:schemeClr>
                </a:solidFill>
              </a:rPr>
              <a:t>th</a:t>
            </a:r>
            <a:r>
              <a:rPr lang="en-US" sz="2400" dirty="0">
                <a:solidFill>
                  <a:schemeClr val="tx1">
                    <a:lumMod val="75000"/>
                    <a:lumOff val="25000"/>
                  </a:schemeClr>
                </a:solidFill>
              </a:rPr>
              <a:t> grade teachers will recommend core classes for 9</a:t>
            </a:r>
            <a:r>
              <a:rPr lang="en-US" sz="2400" baseline="30000" dirty="0">
                <a:solidFill>
                  <a:schemeClr val="tx1">
                    <a:lumMod val="75000"/>
                    <a:lumOff val="25000"/>
                  </a:schemeClr>
                </a:solidFill>
              </a:rPr>
              <a:t>th</a:t>
            </a:r>
            <a:r>
              <a:rPr lang="en-US" sz="2400" dirty="0">
                <a:solidFill>
                  <a:schemeClr val="tx1">
                    <a:lumMod val="75000"/>
                    <a:lumOff val="25000"/>
                  </a:schemeClr>
                </a:solidFill>
              </a:rPr>
              <a:t> grade. These recommendations are based upon the following chart. </a:t>
            </a:r>
          </a:p>
          <a:p>
            <a:pPr marL="342906" indent="-342906" defTabSz="457207" eaLnBrk="1" fontAlgn="auto" hangingPunct="1">
              <a:spcAft>
                <a:spcPts val="0"/>
              </a:spcAft>
              <a:buClr>
                <a:schemeClr val="bg2">
                  <a:lumMod val="40000"/>
                  <a:lumOff val="60000"/>
                </a:schemeClr>
              </a:buClr>
              <a:buFont typeface="Wingdings" panose="05000000000000000000" pitchFamily="2" charset="2"/>
              <a:buNone/>
              <a:defRPr/>
            </a:pPr>
            <a:r>
              <a:rPr lang="en-US" sz="2500" dirty="0">
                <a:solidFill>
                  <a:schemeClr val="tx1">
                    <a:lumMod val="75000"/>
                    <a:lumOff val="25000"/>
                  </a:schemeClr>
                </a:solidFill>
              </a:rPr>
              <a:t> </a:t>
            </a:r>
          </a:p>
          <a:p>
            <a:pPr marL="342906" indent="-342906" defTabSz="457207" eaLnBrk="1" fontAlgn="auto" hangingPunct="1">
              <a:spcAft>
                <a:spcPts val="0"/>
              </a:spcAft>
              <a:buClr>
                <a:schemeClr val="bg2">
                  <a:lumMod val="40000"/>
                  <a:lumOff val="60000"/>
                </a:schemeClr>
              </a:buClr>
              <a:buFont typeface="Wingdings 3" charset="2"/>
              <a:buChar char=""/>
              <a:defRPr/>
            </a:pPr>
            <a:endParaRPr lang="en-US" sz="2500" dirty="0">
              <a:solidFill>
                <a:schemeClr val="tx1">
                  <a:lumMod val="75000"/>
                  <a:lumOff val="25000"/>
                </a:schemeClr>
              </a:solidFill>
            </a:endParaRPr>
          </a:p>
        </p:txBody>
      </p:sp>
      <p:pic>
        <p:nvPicPr>
          <p:cNvPr id="41988" name="Picture 1">
            <a:extLst>
              <a:ext uri="{FF2B5EF4-FFF2-40B4-BE49-F238E27FC236}">
                <a16:creationId xmlns:a16="http://schemas.microsoft.com/office/drawing/2014/main" id="{F4409B4E-265D-4890-BF2C-8FEB3F4D4A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590800"/>
            <a:ext cx="2133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2D9D9E9A-E076-46ED-B14E-F3E1C1815655}"/>
              </a:ext>
            </a:extLst>
          </p:cNvPr>
          <p:cNvSpPr>
            <a:spLocks noGrp="1" noChangeArrowheads="1"/>
          </p:cNvSpPr>
          <p:nvPr>
            <p:ph type="ctrTitle"/>
          </p:nvPr>
        </p:nvSpPr>
        <p:spPr/>
        <p:txBody>
          <a:bodyPr/>
          <a:lstStyle/>
          <a:p>
            <a:pPr eaLnBrk="1" hangingPunct="1"/>
            <a:endParaRPr lang="en-US" altLang="en-US"/>
          </a:p>
        </p:txBody>
      </p:sp>
      <p:sp>
        <p:nvSpPr>
          <p:cNvPr id="3" name="Subtitle 2">
            <a:extLst>
              <a:ext uri="{FF2B5EF4-FFF2-40B4-BE49-F238E27FC236}">
                <a16:creationId xmlns:a16="http://schemas.microsoft.com/office/drawing/2014/main" id="{6800AE87-6E99-4D98-8E7D-6B66A11D204A}"/>
              </a:ext>
            </a:extLst>
          </p:cNvPr>
          <p:cNvSpPr>
            <a:spLocks noGrp="1"/>
          </p:cNvSpPr>
          <p:nvPr>
            <p:ph type="subTitle" idx="1"/>
          </p:nvPr>
        </p:nvSpPr>
        <p:spPr/>
        <p:txBody>
          <a:bodyPr rtlCol="0">
            <a:normAutofit/>
          </a:bodyPr>
          <a:lstStyle/>
          <a:p>
            <a:pPr defTabSz="457207" eaLnBrk="1" fontAlgn="auto" hangingPunct="1">
              <a:spcAft>
                <a:spcPts val="0"/>
              </a:spcAft>
              <a:buClr>
                <a:schemeClr val="bg2">
                  <a:lumMod val="40000"/>
                  <a:lumOff val="60000"/>
                </a:schemeClr>
              </a:buClr>
              <a:buFont typeface="Wingdings 3" charset="2"/>
              <a:buNone/>
              <a:defRPr/>
            </a:pPr>
            <a:endParaRPr lang="en-US" dirty="0"/>
          </a:p>
        </p:txBody>
      </p:sp>
      <p:graphicFrame>
        <p:nvGraphicFramePr>
          <p:cNvPr id="4" name="Table 3">
            <a:extLst>
              <a:ext uri="{FF2B5EF4-FFF2-40B4-BE49-F238E27FC236}">
                <a16:creationId xmlns:a16="http://schemas.microsoft.com/office/drawing/2014/main" id="{E763D9C9-E065-48B7-9E31-7F16BB883E7D}"/>
              </a:ext>
            </a:extLst>
          </p:cNvPr>
          <p:cNvGraphicFramePr>
            <a:graphicFrameLocks noGrp="1"/>
          </p:cNvGraphicFramePr>
          <p:nvPr>
            <p:extLst>
              <p:ext uri="{D42A27DB-BD31-4B8C-83A1-F6EECF244321}">
                <p14:modId xmlns:p14="http://schemas.microsoft.com/office/powerpoint/2010/main" val="3731718645"/>
              </p:ext>
            </p:extLst>
          </p:nvPr>
        </p:nvGraphicFramePr>
        <p:xfrm>
          <a:off x="0" y="0"/>
          <a:ext cx="9144001" cy="6857998"/>
        </p:xfrm>
        <a:graphic>
          <a:graphicData uri="http://schemas.openxmlformats.org/drawingml/2006/table">
            <a:tbl>
              <a:tblPr firstRow="1" bandRow="1">
                <a:tableStyleId>{21E4AEA4-8DFA-4A89-87EB-49C32662AFE0}</a:tableStyleId>
              </a:tblPr>
              <a:tblGrid>
                <a:gridCol w="2110154">
                  <a:extLst>
                    <a:ext uri="{9D8B030D-6E8A-4147-A177-3AD203B41FA5}">
                      <a16:colId xmlns:a16="http://schemas.microsoft.com/office/drawing/2014/main" val="20000"/>
                    </a:ext>
                  </a:extLst>
                </a:gridCol>
                <a:gridCol w="1758461">
                  <a:extLst>
                    <a:ext uri="{9D8B030D-6E8A-4147-A177-3AD203B41FA5}">
                      <a16:colId xmlns:a16="http://schemas.microsoft.com/office/drawing/2014/main" val="20001"/>
                    </a:ext>
                  </a:extLst>
                </a:gridCol>
                <a:gridCol w="2637693">
                  <a:extLst>
                    <a:ext uri="{9D8B030D-6E8A-4147-A177-3AD203B41FA5}">
                      <a16:colId xmlns:a16="http://schemas.microsoft.com/office/drawing/2014/main" val="20002"/>
                    </a:ext>
                  </a:extLst>
                </a:gridCol>
                <a:gridCol w="2637693">
                  <a:extLst>
                    <a:ext uri="{9D8B030D-6E8A-4147-A177-3AD203B41FA5}">
                      <a16:colId xmlns:a16="http://schemas.microsoft.com/office/drawing/2014/main" val="20003"/>
                    </a:ext>
                  </a:extLst>
                </a:gridCol>
              </a:tblGrid>
              <a:tr h="836092">
                <a:tc>
                  <a:txBody>
                    <a:bodyPr/>
                    <a:lstStyle/>
                    <a:p>
                      <a:pPr algn="ctr"/>
                      <a:r>
                        <a:rPr lang="en-US" sz="1800" dirty="0"/>
                        <a:t>Course</a:t>
                      </a:r>
                    </a:p>
                  </a:txBody>
                  <a:tcPr marT="45717" marB="45717"/>
                </a:tc>
                <a:tc>
                  <a:txBody>
                    <a:bodyPr/>
                    <a:lstStyle/>
                    <a:p>
                      <a:pPr algn="ctr"/>
                      <a:r>
                        <a:rPr lang="en-US" sz="1800" dirty="0"/>
                        <a:t>Grade Criteria</a:t>
                      </a:r>
                    </a:p>
                  </a:txBody>
                  <a:tcPr marT="45717" marB="45717"/>
                </a:tc>
                <a:tc>
                  <a:txBody>
                    <a:bodyPr/>
                    <a:lstStyle/>
                    <a:p>
                      <a:pPr algn="ctr"/>
                      <a:r>
                        <a:rPr lang="en-US" sz="1800" dirty="0"/>
                        <a:t>Teacher Recommendation</a:t>
                      </a:r>
                    </a:p>
                  </a:txBody>
                  <a:tcPr marT="45717" marB="45717"/>
                </a:tc>
                <a:tc>
                  <a:txBody>
                    <a:bodyPr/>
                    <a:lstStyle/>
                    <a:p>
                      <a:pPr algn="ctr"/>
                      <a:r>
                        <a:rPr lang="en-US" sz="1800" dirty="0"/>
                        <a:t>Pre-requisite</a:t>
                      </a:r>
                    </a:p>
                    <a:p>
                      <a:pPr algn="ctr"/>
                      <a:endParaRPr lang="en-US" sz="1800" dirty="0"/>
                    </a:p>
                  </a:txBody>
                  <a:tcPr marT="45717" marB="45717"/>
                </a:tc>
                <a:extLst>
                  <a:ext uri="{0D108BD9-81ED-4DB2-BD59-A6C34878D82A}">
                    <a16:rowId xmlns:a16="http://schemas.microsoft.com/office/drawing/2014/main" val="10000"/>
                  </a:ext>
                </a:extLst>
              </a:tr>
              <a:tr h="696742">
                <a:tc>
                  <a:txBody>
                    <a:bodyPr/>
                    <a:lstStyle/>
                    <a:p>
                      <a:pPr algn="ctr" fontAlgn="ctr"/>
                      <a:r>
                        <a:rPr lang="en-US" sz="1100" b="1" i="0" u="none" strike="noStrike" dirty="0">
                          <a:solidFill>
                            <a:srgbClr val="000000"/>
                          </a:solidFill>
                          <a:effectLst/>
                          <a:latin typeface="Calibri"/>
                        </a:rPr>
                        <a:t>Honors 9th Literature</a:t>
                      </a:r>
                    </a:p>
                  </a:txBody>
                  <a:tcPr marL="7620" marR="7620" marT="7620" marB="0" anchor="ctr"/>
                </a:tc>
                <a:tc>
                  <a:txBody>
                    <a:bodyPr/>
                    <a:lstStyle/>
                    <a:p>
                      <a:pPr algn="ctr" fontAlgn="ctr"/>
                      <a:r>
                        <a:rPr lang="en-US" sz="1100" b="1" i="0" u="none" strike="noStrike" dirty="0">
                          <a:solidFill>
                            <a:srgbClr val="000000"/>
                          </a:solidFill>
                          <a:effectLst/>
                          <a:latin typeface="Calibri"/>
                        </a:rPr>
                        <a:t>Average Grade in subject of 80 or higher</a:t>
                      </a:r>
                    </a:p>
                  </a:txBody>
                  <a:tcPr marL="7620" marR="7620" marT="7620" marB="0" anchor="ctr"/>
                </a:tc>
                <a:tc>
                  <a:txBody>
                    <a:bodyPr/>
                    <a:lstStyle/>
                    <a:p>
                      <a:pPr algn="ctr" fontAlgn="ctr"/>
                      <a:r>
                        <a:rPr lang="en-US" sz="1100" b="1" i="0" u="none" strike="noStrike" dirty="0">
                          <a:solidFill>
                            <a:srgbClr val="000000"/>
                          </a:solidFill>
                          <a:effectLst/>
                          <a:latin typeface="Calibri"/>
                        </a:rPr>
                        <a:t>Considering attendance, homework completion, participation, and student work habits</a:t>
                      </a:r>
                    </a:p>
                  </a:txBody>
                  <a:tcPr marL="7620" marR="7620" marT="7620" marB="0" anchor="ctr"/>
                </a:tc>
                <a:tc>
                  <a:txBody>
                    <a:bodyPr/>
                    <a:lstStyle/>
                    <a:p>
                      <a:pPr algn="ctr"/>
                      <a:r>
                        <a:rPr lang="en-US" sz="1100" b="1" dirty="0"/>
                        <a:t>None</a:t>
                      </a:r>
                    </a:p>
                    <a:p>
                      <a:pPr algn="ctr"/>
                      <a:endParaRPr lang="en-US" sz="1800" b="1" dirty="0"/>
                    </a:p>
                  </a:txBody>
                  <a:tcPr marT="45717" marB="45717"/>
                </a:tc>
                <a:extLst>
                  <a:ext uri="{0D108BD9-81ED-4DB2-BD59-A6C34878D82A}">
                    <a16:rowId xmlns:a16="http://schemas.microsoft.com/office/drawing/2014/main" val="10001"/>
                  </a:ext>
                </a:extLst>
              </a:tr>
              <a:tr h="1104846">
                <a:tc>
                  <a:txBody>
                    <a:bodyPr/>
                    <a:lstStyle/>
                    <a:p>
                      <a:pPr algn="ctr" fontAlgn="ctr"/>
                      <a:r>
                        <a:rPr lang="en-US" sz="1100" b="1" i="0" u="none" strike="noStrike" dirty="0">
                          <a:solidFill>
                            <a:srgbClr val="000000"/>
                          </a:solidFill>
                          <a:effectLst/>
                          <a:latin typeface="Calibri"/>
                        </a:rPr>
                        <a:t>Honors World Literature</a:t>
                      </a:r>
                    </a:p>
                  </a:txBody>
                  <a:tcPr marL="7620" marR="7620" marT="7620" marB="0" anchor="ctr"/>
                </a:tc>
                <a:tc>
                  <a:txBody>
                    <a:bodyPr/>
                    <a:lstStyle/>
                    <a:p>
                      <a:pPr algn="ctr" fontAlgn="ctr"/>
                      <a:r>
                        <a:rPr lang="en-US" sz="1100" b="1" i="0" u="none" strike="noStrike" dirty="0">
                          <a:solidFill>
                            <a:srgbClr val="000000"/>
                          </a:solidFill>
                          <a:effectLst/>
                          <a:latin typeface="Calibri"/>
                        </a:rPr>
                        <a:t>Average Grade in subject of 80 or higher</a:t>
                      </a:r>
                    </a:p>
                  </a:txBody>
                  <a:tcPr marL="7620" marR="7620" marT="7620" marB="0" anchor="ctr"/>
                </a:tc>
                <a:tc>
                  <a:txBody>
                    <a:bodyPr/>
                    <a:lstStyle/>
                    <a:p>
                      <a:pPr algn="ctr" fontAlgn="ctr"/>
                      <a:r>
                        <a:rPr lang="en-US" sz="1100" b="1" i="0" u="none" strike="noStrike" dirty="0">
                          <a:solidFill>
                            <a:srgbClr val="000000"/>
                          </a:solidFill>
                          <a:effectLst/>
                          <a:latin typeface="Calibri"/>
                        </a:rPr>
                        <a:t>Considering attendance, homework completion, participation, and student work habits</a:t>
                      </a:r>
                    </a:p>
                  </a:txBody>
                  <a:tcPr marL="7620" marR="7620" marT="7620" marB="0" anchor="ctr"/>
                </a:tc>
                <a:tc>
                  <a:txBody>
                    <a:bodyPr/>
                    <a:lstStyle/>
                    <a:p>
                      <a:pPr algn="ctr" fontAlgn="ctr"/>
                      <a:r>
                        <a:rPr lang="en-US" sz="1100" b="1" i="0" u="none" strike="noStrike" dirty="0">
                          <a:solidFill>
                            <a:srgbClr val="000000"/>
                          </a:solidFill>
                          <a:effectLst/>
                          <a:latin typeface="Calibri"/>
                        </a:rPr>
                        <a:t>Rising 9th grade students must have completed Honors 9th Literature in 8th grade</a:t>
                      </a:r>
                      <a:br>
                        <a:rPr lang="en-US" sz="1100" b="1" i="0" u="none" strike="noStrike" dirty="0">
                          <a:solidFill>
                            <a:srgbClr val="000000"/>
                          </a:solidFill>
                          <a:effectLst/>
                          <a:latin typeface="Calibri"/>
                        </a:rPr>
                      </a:br>
                      <a:br>
                        <a:rPr lang="en-US" sz="1100" b="1" i="0" u="none" strike="noStrike" dirty="0">
                          <a:solidFill>
                            <a:srgbClr val="000000"/>
                          </a:solidFill>
                          <a:effectLst/>
                          <a:latin typeface="Calibri"/>
                        </a:rPr>
                      </a:br>
                      <a:r>
                        <a:rPr lang="en-US" sz="1100" b="1" i="0" u="none" strike="noStrike" dirty="0">
                          <a:solidFill>
                            <a:srgbClr val="000000"/>
                          </a:solidFill>
                          <a:effectLst/>
                          <a:latin typeface="Calibri"/>
                        </a:rPr>
                        <a:t>No prerequisite for current 9th graders</a:t>
                      </a:r>
                    </a:p>
                  </a:txBody>
                  <a:tcPr marL="7620" marR="7620" marT="7620" marB="0" anchor="ctr"/>
                </a:tc>
                <a:extLst>
                  <a:ext uri="{0D108BD9-81ED-4DB2-BD59-A6C34878D82A}">
                    <a16:rowId xmlns:a16="http://schemas.microsoft.com/office/drawing/2014/main" val="10002"/>
                  </a:ext>
                </a:extLst>
              </a:tr>
              <a:tr h="666890">
                <a:tc>
                  <a:txBody>
                    <a:bodyPr/>
                    <a:lstStyle/>
                    <a:p>
                      <a:pPr algn="ctr" fontAlgn="ctr"/>
                      <a:r>
                        <a:rPr lang="en-US" sz="1100" b="1" i="0" u="none" strike="noStrike" dirty="0">
                          <a:solidFill>
                            <a:srgbClr val="000000"/>
                          </a:solidFill>
                          <a:effectLst/>
                          <a:latin typeface="Calibri"/>
                        </a:rPr>
                        <a:t>Honors Algebra C &amp; C</a:t>
                      </a:r>
                    </a:p>
                  </a:txBody>
                  <a:tcPr marL="7620" marR="7620" marT="7620" marB="0" anchor="ctr"/>
                </a:tc>
                <a:tc>
                  <a:txBody>
                    <a:bodyPr/>
                    <a:lstStyle/>
                    <a:p>
                      <a:pPr algn="ctr" fontAlgn="ctr"/>
                      <a:r>
                        <a:rPr lang="en-US" sz="1100" b="1" i="0" u="none" strike="noStrike" dirty="0">
                          <a:solidFill>
                            <a:srgbClr val="000000"/>
                          </a:solidFill>
                          <a:effectLst/>
                          <a:latin typeface="Calibri"/>
                        </a:rPr>
                        <a:t>Average Grade in subject of 80 or higher</a:t>
                      </a:r>
                    </a:p>
                  </a:txBody>
                  <a:tcPr marL="7620" marR="7620" marT="7620" marB="0" anchor="ctr"/>
                </a:tc>
                <a:tc>
                  <a:txBody>
                    <a:bodyPr/>
                    <a:lstStyle/>
                    <a:p>
                      <a:pPr algn="ctr" fontAlgn="ctr"/>
                      <a:r>
                        <a:rPr lang="en-US" sz="1100" b="1" i="0" u="none" strike="noStrike" dirty="0">
                          <a:solidFill>
                            <a:srgbClr val="000000"/>
                          </a:solidFill>
                          <a:effectLst/>
                          <a:latin typeface="Calibri"/>
                        </a:rPr>
                        <a:t>Considering attendance, homework completion, participation, and student work habits</a:t>
                      </a:r>
                    </a:p>
                  </a:txBody>
                  <a:tcPr marL="7620" marR="7620" marT="7620" marB="0" anchor="ctr"/>
                </a:tc>
                <a:tc>
                  <a:txBody>
                    <a:bodyPr/>
                    <a:lstStyle/>
                    <a:p>
                      <a:pPr algn="ctr" fontAlgn="ctr"/>
                      <a:r>
                        <a:rPr lang="en-US" sz="1100" b="1" i="0" u="none" strike="noStrike" dirty="0">
                          <a:solidFill>
                            <a:srgbClr val="000000"/>
                          </a:solidFill>
                          <a:effectLst/>
                          <a:latin typeface="Calibri"/>
                        </a:rPr>
                        <a:t>None</a:t>
                      </a:r>
                    </a:p>
                  </a:txBody>
                  <a:tcPr marL="7620" marR="7620" marT="7620" marB="0" anchor="ctr"/>
                </a:tc>
                <a:extLst>
                  <a:ext uri="{0D108BD9-81ED-4DB2-BD59-A6C34878D82A}">
                    <a16:rowId xmlns:a16="http://schemas.microsoft.com/office/drawing/2014/main" val="10003"/>
                  </a:ext>
                </a:extLst>
              </a:tr>
              <a:tr h="666890">
                <a:tc>
                  <a:txBody>
                    <a:bodyPr/>
                    <a:lstStyle/>
                    <a:p>
                      <a:pPr algn="ctr" fontAlgn="ctr"/>
                      <a:r>
                        <a:rPr lang="en-US" sz="1100" b="1" i="0" u="none" strike="noStrike" dirty="0">
                          <a:solidFill>
                            <a:srgbClr val="000000"/>
                          </a:solidFill>
                          <a:effectLst/>
                          <a:latin typeface="Calibri"/>
                        </a:rPr>
                        <a:t>Honors Geometry: C &amp; C</a:t>
                      </a:r>
                    </a:p>
                  </a:txBody>
                  <a:tcPr marL="7620" marR="7620" marT="7620" marB="0" anchor="ctr"/>
                </a:tc>
                <a:tc>
                  <a:txBody>
                    <a:bodyPr/>
                    <a:lstStyle/>
                    <a:p>
                      <a:pPr algn="ctr" fontAlgn="ctr"/>
                      <a:r>
                        <a:rPr lang="en-US" sz="1100" b="1" i="0" u="none" strike="noStrike" dirty="0">
                          <a:solidFill>
                            <a:srgbClr val="000000"/>
                          </a:solidFill>
                          <a:effectLst/>
                          <a:latin typeface="Calibri"/>
                        </a:rPr>
                        <a:t>Average Grade in subject of 80 or higher</a:t>
                      </a:r>
                    </a:p>
                  </a:txBody>
                  <a:tcPr marL="7620" marR="7620" marT="7620" marB="0" anchor="ctr"/>
                </a:tc>
                <a:tc>
                  <a:txBody>
                    <a:bodyPr/>
                    <a:lstStyle/>
                    <a:p>
                      <a:pPr algn="ctr" fontAlgn="ctr"/>
                      <a:r>
                        <a:rPr lang="en-US" sz="1100" b="1" i="0" u="none" strike="noStrike" dirty="0">
                          <a:solidFill>
                            <a:srgbClr val="000000"/>
                          </a:solidFill>
                          <a:effectLst/>
                          <a:latin typeface="Calibri"/>
                        </a:rPr>
                        <a:t>Considering attendance, homework completion, participation, and student work habits</a:t>
                      </a:r>
                    </a:p>
                  </a:txBody>
                  <a:tcPr marL="7620" marR="7620" marT="7620" marB="0" anchor="ctr"/>
                </a:tc>
                <a:tc>
                  <a:txBody>
                    <a:bodyPr/>
                    <a:lstStyle/>
                    <a:p>
                      <a:pPr algn="ctr" fontAlgn="ctr"/>
                      <a:r>
                        <a:rPr lang="en-US" sz="1100" b="1" i="0" u="none" strike="noStrike" dirty="0">
                          <a:solidFill>
                            <a:srgbClr val="000000"/>
                          </a:solidFill>
                          <a:effectLst/>
                          <a:latin typeface="Calibri"/>
                        </a:rPr>
                        <a:t>Completion of Honors Algebra C &amp; C </a:t>
                      </a:r>
                      <a:endParaRPr lang="en-US" dirty="0"/>
                    </a:p>
                    <a:p>
                      <a:pPr lvl="0" algn="ctr">
                        <a:buNone/>
                      </a:pPr>
                      <a:r>
                        <a:rPr lang="en-US" sz="1100" b="1" i="0" u="none" strike="noStrike" dirty="0">
                          <a:solidFill>
                            <a:srgbClr val="000000"/>
                          </a:solidFill>
                          <a:effectLst/>
                          <a:latin typeface="Calibri"/>
                        </a:rPr>
                        <a:t>in 8th grade</a:t>
                      </a:r>
                    </a:p>
                  </a:txBody>
                  <a:tcPr marL="7620" marR="7620" marT="7620" marB="0" anchor="ctr"/>
                </a:tc>
                <a:extLst>
                  <a:ext uri="{0D108BD9-81ED-4DB2-BD59-A6C34878D82A}">
                    <a16:rowId xmlns:a16="http://schemas.microsoft.com/office/drawing/2014/main" val="10004"/>
                  </a:ext>
                </a:extLst>
              </a:tr>
              <a:tr h="666890">
                <a:tc>
                  <a:txBody>
                    <a:bodyPr/>
                    <a:lstStyle/>
                    <a:p>
                      <a:pPr algn="ctr" fontAlgn="ctr"/>
                      <a:r>
                        <a:rPr lang="en-US" sz="1100" b="1" i="0" u="none" strike="noStrike" dirty="0">
                          <a:solidFill>
                            <a:srgbClr val="000000"/>
                          </a:solidFill>
                          <a:effectLst/>
                          <a:latin typeface="Calibri"/>
                        </a:rPr>
                        <a:t>Honors Biology</a:t>
                      </a:r>
                    </a:p>
                  </a:txBody>
                  <a:tcPr marL="7620" marR="7620" marT="7620" marB="0" anchor="ctr"/>
                </a:tc>
                <a:tc>
                  <a:txBody>
                    <a:bodyPr/>
                    <a:lstStyle/>
                    <a:p>
                      <a:pPr algn="ctr" fontAlgn="ctr"/>
                      <a:r>
                        <a:rPr lang="en-US" sz="1100" b="1" i="0" u="none" strike="noStrike" dirty="0">
                          <a:solidFill>
                            <a:srgbClr val="000000"/>
                          </a:solidFill>
                          <a:effectLst/>
                          <a:latin typeface="Calibri"/>
                        </a:rPr>
                        <a:t>Average Grade in subject of 80 or higher</a:t>
                      </a:r>
                    </a:p>
                  </a:txBody>
                  <a:tcPr marL="7620" marR="7620" marT="7620" marB="0" anchor="ctr"/>
                </a:tc>
                <a:tc>
                  <a:txBody>
                    <a:bodyPr/>
                    <a:lstStyle/>
                    <a:p>
                      <a:pPr algn="ctr" fontAlgn="ctr"/>
                      <a:r>
                        <a:rPr lang="en-US" sz="1100" b="1" i="0" u="none" strike="noStrike" dirty="0">
                          <a:solidFill>
                            <a:srgbClr val="000000"/>
                          </a:solidFill>
                          <a:effectLst/>
                          <a:latin typeface="Calibri"/>
                        </a:rPr>
                        <a:t>Considering attendance, homework completion, participation, and student work habits</a:t>
                      </a:r>
                    </a:p>
                  </a:txBody>
                  <a:tcPr marL="7620" marR="7620" marT="7620" marB="0" anchor="ctr"/>
                </a:tc>
                <a:tc>
                  <a:txBody>
                    <a:bodyPr/>
                    <a:lstStyle/>
                    <a:p>
                      <a:pPr algn="ctr" fontAlgn="ctr"/>
                      <a:r>
                        <a:rPr lang="en-US" sz="1100" b="1" i="0" u="none" strike="noStrike" dirty="0">
                          <a:solidFill>
                            <a:srgbClr val="000000"/>
                          </a:solidFill>
                          <a:effectLst/>
                          <a:latin typeface="Calibri"/>
                        </a:rPr>
                        <a:t>None</a:t>
                      </a:r>
                    </a:p>
                  </a:txBody>
                  <a:tcPr marL="7620" marR="7620" marT="7620" marB="0" anchor="ctr"/>
                </a:tc>
                <a:extLst>
                  <a:ext uri="{0D108BD9-81ED-4DB2-BD59-A6C34878D82A}">
                    <a16:rowId xmlns:a16="http://schemas.microsoft.com/office/drawing/2014/main" val="10005"/>
                  </a:ext>
                </a:extLst>
              </a:tr>
              <a:tr h="666890">
                <a:tc>
                  <a:txBody>
                    <a:bodyPr/>
                    <a:lstStyle/>
                    <a:p>
                      <a:pPr algn="ctr" fontAlgn="ctr"/>
                      <a:r>
                        <a:rPr lang="en-US" sz="1100" b="1" i="0" u="none" strike="noStrike" dirty="0">
                          <a:solidFill>
                            <a:srgbClr val="000000"/>
                          </a:solidFill>
                          <a:effectLst/>
                          <a:latin typeface="Calibri"/>
                        </a:rPr>
                        <a:t>Honors World Geography</a:t>
                      </a:r>
                    </a:p>
                  </a:txBody>
                  <a:tcPr marL="7620" marR="7620" marT="7620" marB="0" anchor="ctr"/>
                </a:tc>
                <a:tc>
                  <a:txBody>
                    <a:bodyPr/>
                    <a:lstStyle/>
                    <a:p>
                      <a:pPr algn="ctr" fontAlgn="ctr"/>
                      <a:r>
                        <a:rPr lang="en-US" sz="1100" b="1" i="0" u="none" strike="noStrike" dirty="0">
                          <a:solidFill>
                            <a:srgbClr val="000000"/>
                          </a:solidFill>
                          <a:effectLst/>
                          <a:latin typeface="Calibri"/>
                        </a:rPr>
                        <a:t>Average Grade in subject of 80 or higher</a:t>
                      </a:r>
                    </a:p>
                  </a:txBody>
                  <a:tcPr marL="7620" marR="7620" marT="7620" marB="0" anchor="ctr"/>
                </a:tc>
                <a:tc>
                  <a:txBody>
                    <a:bodyPr/>
                    <a:lstStyle/>
                    <a:p>
                      <a:pPr algn="ctr" fontAlgn="ctr"/>
                      <a:r>
                        <a:rPr lang="en-US" sz="1100" b="1" i="0" u="none" strike="noStrike" dirty="0">
                          <a:solidFill>
                            <a:srgbClr val="000000"/>
                          </a:solidFill>
                          <a:effectLst/>
                          <a:latin typeface="Calibri"/>
                        </a:rPr>
                        <a:t>Considering attendance, homework completion, participation, and student work habits</a:t>
                      </a:r>
                    </a:p>
                  </a:txBody>
                  <a:tcPr marL="7620" marR="7620" marT="7620" marB="0" anchor="ctr"/>
                </a:tc>
                <a:tc>
                  <a:txBody>
                    <a:bodyPr/>
                    <a:lstStyle/>
                    <a:p>
                      <a:pPr algn="ctr" fontAlgn="ctr"/>
                      <a:r>
                        <a:rPr lang="en-US" sz="1100" b="1" i="0" u="none" strike="noStrike" dirty="0">
                          <a:solidFill>
                            <a:srgbClr val="000000"/>
                          </a:solidFill>
                          <a:effectLst/>
                          <a:latin typeface="Calibri"/>
                        </a:rPr>
                        <a:t>None</a:t>
                      </a:r>
                    </a:p>
                  </a:txBody>
                  <a:tcPr marL="7620" marR="7620" marT="7620" marB="0" anchor="ctr"/>
                </a:tc>
                <a:extLst>
                  <a:ext uri="{0D108BD9-81ED-4DB2-BD59-A6C34878D82A}">
                    <a16:rowId xmlns:a16="http://schemas.microsoft.com/office/drawing/2014/main" val="10006"/>
                  </a:ext>
                </a:extLst>
              </a:tr>
              <a:tr h="666890">
                <a:tc>
                  <a:txBody>
                    <a:bodyPr/>
                    <a:lstStyle/>
                    <a:p>
                      <a:pPr algn="ctr" fontAlgn="ctr"/>
                      <a:r>
                        <a:rPr lang="en-US" sz="1100" b="1" i="0" u="none" strike="noStrike" dirty="0">
                          <a:solidFill>
                            <a:srgbClr val="000000"/>
                          </a:solidFill>
                          <a:effectLst/>
                          <a:latin typeface="Calibri"/>
                        </a:rPr>
                        <a:t>AP Human Geography</a:t>
                      </a:r>
                    </a:p>
                  </a:txBody>
                  <a:tcPr marL="7620" marR="7620" marT="7620" marB="0" anchor="ctr"/>
                </a:tc>
                <a:tc>
                  <a:txBody>
                    <a:bodyPr/>
                    <a:lstStyle/>
                    <a:p>
                      <a:pPr algn="ctr" fontAlgn="ctr"/>
                      <a:r>
                        <a:rPr lang="en-US" sz="1100" b="1" i="0" u="none" strike="noStrike" dirty="0">
                          <a:solidFill>
                            <a:srgbClr val="000000"/>
                          </a:solidFill>
                          <a:effectLst/>
                          <a:latin typeface="Calibri"/>
                        </a:rPr>
                        <a:t>Average Grade in subject of 80 or higher</a:t>
                      </a:r>
                    </a:p>
                  </a:txBody>
                  <a:tcPr marL="7620" marR="7620" marT="7620" marB="0" anchor="ctr"/>
                </a:tc>
                <a:tc>
                  <a:txBody>
                    <a:bodyPr/>
                    <a:lstStyle/>
                    <a:p>
                      <a:pPr algn="ctr" fontAlgn="ctr"/>
                      <a:r>
                        <a:rPr lang="en-US" sz="1100" b="1" i="0" u="none" strike="noStrike" dirty="0">
                          <a:solidFill>
                            <a:srgbClr val="000000"/>
                          </a:solidFill>
                          <a:effectLst/>
                          <a:latin typeface="Calibri"/>
                        </a:rPr>
                        <a:t>Considering attendance, homework completion, participation, and student work habits</a:t>
                      </a:r>
                    </a:p>
                  </a:txBody>
                  <a:tcPr marL="7620" marR="7620" marT="7620" marB="0" anchor="ctr"/>
                </a:tc>
                <a:tc>
                  <a:txBody>
                    <a:bodyPr/>
                    <a:lstStyle/>
                    <a:p>
                      <a:pPr algn="ctr" fontAlgn="ctr"/>
                      <a:r>
                        <a:rPr lang="en-US" sz="1100" b="1" i="0" u="none" strike="noStrike" dirty="0">
                          <a:solidFill>
                            <a:srgbClr val="000000"/>
                          </a:solidFill>
                          <a:effectLst/>
                          <a:latin typeface="Calibri"/>
                        </a:rPr>
                        <a:t>None</a:t>
                      </a:r>
                    </a:p>
                  </a:txBody>
                  <a:tcPr marL="7620" marR="7620" marT="7620" marB="0" anchor="ctr"/>
                </a:tc>
                <a:extLst>
                  <a:ext uri="{0D108BD9-81ED-4DB2-BD59-A6C34878D82A}">
                    <a16:rowId xmlns:a16="http://schemas.microsoft.com/office/drawing/2014/main" val="10007"/>
                  </a:ext>
                </a:extLst>
              </a:tr>
              <a:tr h="885868">
                <a:tc>
                  <a:txBody>
                    <a:bodyPr/>
                    <a:lstStyle/>
                    <a:p>
                      <a:pPr algn="ctr" fontAlgn="ctr"/>
                      <a:r>
                        <a:rPr lang="en-US" sz="1100" b="1" i="0" u="none" strike="noStrike" dirty="0">
                          <a:solidFill>
                            <a:srgbClr val="000000"/>
                          </a:solidFill>
                          <a:effectLst/>
                          <a:latin typeface="Calibri"/>
                        </a:rPr>
                        <a:t>Honors Spanish II</a:t>
                      </a:r>
                    </a:p>
                  </a:txBody>
                  <a:tcPr marL="7620" marR="7620" marT="7620" marB="0" anchor="ctr"/>
                </a:tc>
                <a:tc>
                  <a:txBody>
                    <a:bodyPr/>
                    <a:lstStyle/>
                    <a:p>
                      <a:pPr algn="ctr" fontAlgn="ctr"/>
                      <a:r>
                        <a:rPr lang="en-US" sz="1100" b="1" i="0" u="none" strike="noStrike" dirty="0">
                          <a:solidFill>
                            <a:srgbClr val="000000"/>
                          </a:solidFill>
                          <a:effectLst/>
                          <a:latin typeface="Calibri"/>
                        </a:rPr>
                        <a:t>Average Grade in subject of 80 or higher</a:t>
                      </a:r>
                    </a:p>
                  </a:txBody>
                  <a:tcPr marL="7620" marR="7620" marT="7620" marB="0" anchor="ctr"/>
                </a:tc>
                <a:tc>
                  <a:txBody>
                    <a:bodyPr/>
                    <a:lstStyle/>
                    <a:p>
                      <a:pPr algn="ctr" fontAlgn="ctr"/>
                      <a:r>
                        <a:rPr lang="en-US" sz="1100" b="1" i="0" u="none" strike="noStrike" dirty="0">
                          <a:solidFill>
                            <a:srgbClr val="000000"/>
                          </a:solidFill>
                          <a:effectLst/>
                          <a:latin typeface="Calibri"/>
                        </a:rPr>
                        <a:t>Considering attendance, homework completion, participation, and student work habits</a:t>
                      </a:r>
                    </a:p>
                  </a:txBody>
                  <a:tcPr marL="7620" marR="7620" marT="7620" marB="0" anchor="ctr"/>
                </a:tc>
                <a:tc>
                  <a:txBody>
                    <a:bodyPr/>
                    <a:lstStyle/>
                    <a:p>
                      <a:pPr algn="ctr" fontAlgn="ctr"/>
                      <a:r>
                        <a:rPr lang="en-US" sz="1100" b="1" i="0" u="none" strike="noStrike" dirty="0">
                          <a:solidFill>
                            <a:srgbClr val="000000"/>
                          </a:solidFill>
                          <a:effectLst/>
                          <a:latin typeface="Calibri"/>
                        </a:rPr>
                        <a:t>Rising 9th grade students must have completed Spanish I in 8th grade</a:t>
                      </a:r>
                      <a:br>
                        <a:rPr lang="en-US" sz="1100" b="1" i="0" u="none" strike="noStrike" dirty="0">
                          <a:solidFill>
                            <a:srgbClr val="000000"/>
                          </a:solidFill>
                          <a:effectLst/>
                          <a:latin typeface="Calibri"/>
                        </a:rPr>
                      </a:br>
                      <a:br>
                        <a:rPr lang="en-US" sz="1100" b="1" i="0" u="none" strike="noStrike" dirty="0">
                          <a:solidFill>
                            <a:srgbClr val="000000"/>
                          </a:solidFill>
                          <a:effectLst/>
                          <a:latin typeface="Calibri"/>
                        </a:rPr>
                      </a:br>
                      <a:r>
                        <a:rPr lang="en-US" sz="1100" b="1" i="0" u="none" strike="noStrike" dirty="0">
                          <a:solidFill>
                            <a:srgbClr val="000000"/>
                          </a:solidFill>
                          <a:effectLst/>
                          <a:latin typeface="Calibri"/>
                        </a:rPr>
                        <a:t>No prerequisite for current 9th graders</a:t>
                      </a:r>
                    </a:p>
                  </a:txBody>
                  <a:tcPr marL="7620" marR="7620" marT="7620" marB="0" anchor="ctr"/>
                </a:tc>
                <a:extLst>
                  <a:ext uri="{0D108BD9-81ED-4DB2-BD59-A6C34878D82A}">
                    <a16:rowId xmlns:a16="http://schemas.microsoft.com/office/drawing/2014/main" val="10008"/>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a:extLst>
              <a:ext uri="{FF2B5EF4-FFF2-40B4-BE49-F238E27FC236}">
                <a16:creationId xmlns:a16="http://schemas.microsoft.com/office/drawing/2014/main" id="{B2D4E04D-7E88-4C82-94D4-1EAED932F1C6}"/>
              </a:ext>
            </a:extLst>
          </p:cNvPr>
          <p:cNvSpPr>
            <a:spLocks noGrp="1" noChangeArrowheads="1"/>
          </p:cNvSpPr>
          <p:nvPr>
            <p:ph type="title"/>
          </p:nvPr>
        </p:nvSpPr>
        <p:spPr/>
        <p:txBody>
          <a:bodyPr rtlCol="0">
            <a:normAutofit fontScale="90000"/>
          </a:bodyPr>
          <a:lstStyle/>
          <a:p>
            <a:pPr defTabSz="457207" eaLnBrk="1" fontAlgn="auto" hangingPunct="1">
              <a:spcAft>
                <a:spcPts val="0"/>
              </a:spcAft>
              <a:defRPr/>
            </a:pPr>
            <a:r>
              <a:rPr lang="en-US" sz="4000" dirty="0">
                <a:solidFill>
                  <a:schemeClr val="tx1"/>
                </a:solidFill>
              </a:rPr>
              <a:t>How are Honors/AP classes beneficial to my GPA?</a:t>
            </a:r>
          </a:p>
        </p:txBody>
      </p:sp>
      <p:sp>
        <p:nvSpPr>
          <p:cNvPr id="36867" name="Rectangle 3">
            <a:extLst>
              <a:ext uri="{FF2B5EF4-FFF2-40B4-BE49-F238E27FC236}">
                <a16:creationId xmlns:a16="http://schemas.microsoft.com/office/drawing/2014/main" id="{9201BC43-E12C-4B22-B75B-7A54DA4480E5}"/>
              </a:ext>
            </a:extLst>
          </p:cNvPr>
          <p:cNvSpPr>
            <a:spLocks noGrp="1" noChangeArrowheads="1"/>
          </p:cNvSpPr>
          <p:nvPr>
            <p:ph type="body" sz="half" idx="2"/>
          </p:nvPr>
        </p:nvSpPr>
        <p:spPr>
          <a:xfrm>
            <a:off x="457200" y="1905000"/>
            <a:ext cx="6477000" cy="4114800"/>
          </a:xfrm>
        </p:spPr>
        <p:txBody>
          <a:bodyPr rtlCol="0">
            <a:normAutofit/>
          </a:bodyPr>
          <a:lstStyle/>
          <a:p>
            <a:pPr marL="342906" indent="-342906" defTabSz="457207" eaLnBrk="1" fontAlgn="auto" hangingPunct="1">
              <a:lnSpc>
                <a:spcPct val="110000"/>
              </a:lnSpc>
              <a:spcAft>
                <a:spcPts val="0"/>
              </a:spcAft>
              <a:buClr>
                <a:schemeClr val="bg2">
                  <a:lumMod val="40000"/>
                  <a:lumOff val="60000"/>
                </a:schemeClr>
              </a:buClr>
              <a:buFont typeface="Wingdings 3" charset="2"/>
              <a:buChar char=""/>
              <a:defRPr/>
            </a:pPr>
            <a:r>
              <a:rPr lang="en-US" altLang="en-US" sz="2200" dirty="0">
                <a:solidFill>
                  <a:schemeClr val="tx1">
                    <a:lumMod val="75000"/>
                    <a:lumOff val="25000"/>
                  </a:schemeClr>
                </a:solidFill>
                <a:latin typeface="Calibri" panose="020F0502020204030204" pitchFamily="34" charset="0"/>
              </a:rPr>
              <a:t>Honors courses are </a:t>
            </a:r>
            <a:r>
              <a:rPr lang="en-US" altLang="en-US" sz="2200" u="sng" dirty="0">
                <a:solidFill>
                  <a:schemeClr val="tx1">
                    <a:lumMod val="75000"/>
                    <a:lumOff val="25000"/>
                  </a:schemeClr>
                </a:solidFill>
                <a:latin typeface="Calibri" panose="020F0502020204030204" pitchFamily="34" charset="0"/>
              </a:rPr>
              <a:t>weighted</a:t>
            </a:r>
            <a:r>
              <a:rPr lang="en-US" altLang="en-US" sz="2200" dirty="0">
                <a:solidFill>
                  <a:schemeClr val="tx1">
                    <a:lumMod val="75000"/>
                    <a:lumOff val="25000"/>
                  </a:schemeClr>
                </a:solidFill>
                <a:latin typeface="Calibri" panose="020F0502020204030204" pitchFamily="34" charset="0"/>
              </a:rPr>
              <a:t>.  With successful completion of the course, an average of 70 or above </a:t>
            </a:r>
            <a:r>
              <a:rPr lang="en-US" altLang="en-US" sz="2200" b="1" dirty="0">
                <a:solidFill>
                  <a:schemeClr val="tx1">
                    <a:lumMod val="75000"/>
                    <a:lumOff val="25000"/>
                  </a:schemeClr>
                </a:solidFill>
                <a:latin typeface="Calibri" panose="020F0502020204030204" pitchFamily="34" charset="0"/>
              </a:rPr>
              <a:t>BEFORE</a:t>
            </a:r>
            <a:r>
              <a:rPr lang="en-US" altLang="en-US" sz="2200" dirty="0">
                <a:solidFill>
                  <a:schemeClr val="tx1">
                    <a:lumMod val="75000"/>
                    <a:lumOff val="25000"/>
                  </a:schemeClr>
                </a:solidFill>
                <a:latin typeface="Calibri" panose="020F0502020204030204" pitchFamily="34" charset="0"/>
              </a:rPr>
              <a:t> weights are added, earns a student five (5) points onto the final course average.</a:t>
            </a:r>
          </a:p>
          <a:p>
            <a:pPr marL="342906" indent="-342906" defTabSz="457207" eaLnBrk="1" fontAlgn="auto" hangingPunct="1">
              <a:lnSpc>
                <a:spcPct val="110000"/>
              </a:lnSpc>
              <a:spcAft>
                <a:spcPts val="0"/>
              </a:spcAft>
              <a:buClr>
                <a:schemeClr val="bg2">
                  <a:lumMod val="40000"/>
                  <a:lumOff val="60000"/>
                </a:schemeClr>
              </a:buClr>
              <a:buFont typeface="Wingdings 3" charset="2"/>
              <a:buChar char=""/>
              <a:defRPr/>
            </a:pPr>
            <a:r>
              <a:rPr lang="en-US" altLang="en-US" sz="2200" u="sng" dirty="0">
                <a:solidFill>
                  <a:schemeClr val="tx1">
                    <a:lumMod val="75000"/>
                    <a:lumOff val="25000"/>
                  </a:schemeClr>
                </a:solidFill>
                <a:latin typeface="Calibri" panose="020F0502020204030204" pitchFamily="34" charset="0"/>
              </a:rPr>
              <a:t>For example</a:t>
            </a:r>
            <a:r>
              <a:rPr lang="en-US" altLang="en-US" sz="2200" dirty="0">
                <a:solidFill>
                  <a:schemeClr val="tx1">
                    <a:lumMod val="75000"/>
                    <a:lumOff val="25000"/>
                  </a:schemeClr>
                </a:solidFill>
                <a:latin typeface="Calibri" panose="020F0502020204030204" pitchFamily="34" charset="0"/>
              </a:rPr>
              <a:t>:  Student earns an 80 in Honors 9</a:t>
            </a:r>
            <a:r>
              <a:rPr lang="en-US" altLang="en-US" sz="2200" baseline="30000" dirty="0">
                <a:solidFill>
                  <a:schemeClr val="tx1">
                    <a:lumMod val="75000"/>
                    <a:lumOff val="25000"/>
                  </a:schemeClr>
                </a:solidFill>
                <a:latin typeface="Calibri" panose="020F0502020204030204" pitchFamily="34" charset="0"/>
              </a:rPr>
              <a:t>th</a:t>
            </a:r>
            <a:r>
              <a:rPr lang="en-US" altLang="en-US" sz="2200" dirty="0">
                <a:solidFill>
                  <a:schemeClr val="tx1">
                    <a:lumMod val="75000"/>
                    <a:lumOff val="25000"/>
                  </a:schemeClr>
                </a:solidFill>
                <a:latin typeface="Calibri" panose="020F0502020204030204" pitchFamily="34" charset="0"/>
              </a:rPr>
              <a:t> Grade Lit/Comp – the report card and transcript will reflect an 85 as the weighted points are added to the final average.  </a:t>
            </a:r>
          </a:p>
          <a:p>
            <a:pPr marL="342906" indent="-342906" defTabSz="457207" eaLnBrk="1" fontAlgn="auto" hangingPunct="1">
              <a:lnSpc>
                <a:spcPct val="110000"/>
              </a:lnSpc>
              <a:spcAft>
                <a:spcPts val="0"/>
              </a:spcAft>
              <a:buClr>
                <a:schemeClr val="bg2">
                  <a:lumMod val="40000"/>
                  <a:lumOff val="60000"/>
                </a:schemeClr>
              </a:buClr>
              <a:buFont typeface="Wingdings 3" charset="2"/>
              <a:buChar char=""/>
              <a:defRPr/>
            </a:pPr>
            <a:r>
              <a:rPr lang="en-US" altLang="en-US" sz="2200" dirty="0">
                <a:solidFill>
                  <a:schemeClr val="tx1">
                    <a:lumMod val="75000"/>
                    <a:lumOff val="25000"/>
                  </a:schemeClr>
                </a:solidFill>
                <a:latin typeface="Calibri" panose="020F0502020204030204" pitchFamily="34" charset="0"/>
              </a:rPr>
              <a:t>Advanced Placement courses add 10 points to the final grade, if a 70 or above has been earned.</a:t>
            </a: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endParaRPr lang="en-US" altLang="en-US" sz="2200" dirty="0">
              <a:solidFill>
                <a:schemeClr val="tx1">
                  <a:lumMod val="75000"/>
                  <a:lumOff val="25000"/>
                </a:schemeClr>
              </a:solidFill>
            </a:endParaRPr>
          </a:p>
        </p:txBody>
      </p:sp>
      <p:pic>
        <p:nvPicPr>
          <p:cNvPr id="44036" name="Picture 2">
            <a:extLst>
              <a:ext uri="{FF2B5EF4-FFF2-40B4-BE49-F238E27FC236}">
                <a16:creationId xmlns:a16="http://schemas.microsoft.com/office/drawing/2014/main" id="{D4D87518-1141-48A2-BFF9-E7EF19A682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10425" y="1152525"/>
            <a:ext cx="19050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F1BCAC28-F81E-4555-B710-F756B37E160E}"/>
              </a:ext>
            </a:extLst>
          </p:cNvPr>
          <p:cNvSpPr>
            <a:spLocks noGrp="1" noChangeArrowheads="1"/>
          </p:cNvSpPr>
          <p:nvPr>
            <p:ph type="title"/>
          </p:nvPr>
        </p:nvSpPr>
        <p:spPr/>
        <p:txBody>
          <a:bodyPr/>
          <a:lstStyle/>
          <a:p>
            <a:pPr eaLnBrk="1" hangingPunct="1"/>
            <a:r>
              <a:rPr lang="en-US" altLang="en-US" dirty="0">
                <a:solidFill>
                  <a:schemeClr val="tx1"/>
                </a:solidFill>
              </a:rPr>
              <a:t>Pathway/Plan of Study</a:t>
            </a:r>
          </a:p>
        </p:txBody>
      </p:sp>
      <p:sp>
        <p:nvSpPr>
          <p:cNvPr id="47107" name="Content Placeholder 2">
            <a:extLst>
              <a:ext uri="{FF2B5EF4-FFF2-40B4-BE49-F238E27FC236}">
                <a16:creationId xmlns:a16="http://schemas.microsoft.com/office/drawing/2014/main" id="{F2860CF3-5706-4F4A-90B0-3DAE9BE200B5}"/>
              </a:ext>
            </a:extLst>
          </p:cNvPr>
          <p:cNvSpPr>
            <a:spLocks noGrp="1" noChangeArrowheads="1"/>
          </p:cNvSpPr>
          <p:nvPr>
            <p:ph idx="1"/>
          </p:nvPr>
        </p:nvSpPr>
        <p:spPr>
          <a:xfrm>
            <a:off x="228600" y="2133600"/>
            <a:ext cx="8305800" cy="3778250"/>
          </a:xfrm>
        </p:spPr>
        <p:txBody>
          <a:bodyPr/>
          <a:lstStyle/>
          <a:p>
            <a:pPr marL="457200" lvl="1" indent="0">
              <a:buNone/>
            </a:pPr>
            <a:r>
              <a:rPr lang="en-US" altLang="en-US" sz="2800" b="1" u="sng" dirty="0">
                <a:solidFill>
                  <a:schemeClr val="tx1">
                    <a:lumMod val="75000"/>
                    <a:lumOff val="25000"/>
                  </a:schemeClr>
                </a:solidFill>
                <a:latin typeface="Calibri" panose="020F0502020204030204" pitchFamily="34" charset="0"/>
              </a:rPr>
              <a:t>Pathway</a:t>
            </a:r>
            <a:r>
              <a:rPr lang="en-US" altLang="en-US" sz="2800" b="1" dirty="0">
                <a:solidFill>
                  <a:schemeClr val="tx1">
                    <a:lumMod val="75000"/>
                    <a:lumOff val="25000"/>
                  </a:schemeClr>
                </a:solidFill>
                <a:latin typeface="Calibri" panose="020F0502020204030204" pitchFamily="34" charset="0"/>
              </a:rPr>
              <a:t>: a plan of study that requires 3 sequential courses with an Area of Focus:</a:t>
            </a:r>
          </a:p>
          <a:p>
            <a:pPr lvl="1" eaLnBrk="1" hangingPunct="1"/>
            <a:r>
              <a:rPr lang="en-US" altLang="en-US" sz="2800" dirty="0"/>
              <a:t>CTAE</a:t>
            </a:r>
          </a:p>
          <a:p>
            <a:pPr lvl="1" eaLnBrk="1" hangingPunct="1"/>
            <a:r>
              <a:rPr lang="en-US" altLang="en-US" sz="2800" dirty="0"/>
              <a:t>Fine Arts  </a:t>
            </a:r>
          </a:p>
          <a:p>
            <a:pPr lvl="1"/>
            <a:r>
              <a:rPr lang="en-US" altLang="en-US" sz="2800" dirty="0"/>
              <a:t>World Language</a:t>
            </a:r>
          </a:p>
          <a:p>
            <a:pPr lvl="1" eaLnBrk="1" hangingPunct="1"/>
            <a:endParaRPr lang="en-US" altLang="en-US" sz="2800" dirty="0"/>
          </a:p>
          <a:p>
            <a:pPr marL="0" indent="0" eaLnBrk="1" hangingPunct="1">
              <a:buNone/>
            </a:pPr>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8E4F5FDE-7801-4118-A53D-32C2B319DE88}"/>
              </a:ext>
            </a:extLst>
          </p:cNvPr>
          <p:cNvSpPr>
            <a:spLocks noGrp="1" noChangeArrowheads="1"/>
          </p:cNvSpPr>
          <p:nvPr>
            <p:ph type="title" idx="4294967295"/>
          </p:nvPr>
        </p:nvSpPr>
        <p:spPr>
          <a:xfrm>
            <a:off x="0" y="277813"/>
            <a:ext cx="7543800" cy="1143000"/>
          </a:xfrm>
        </p:spPr>
        <p:txBody>
          <a:bodyPr rtlCol="0">
            <a:normAutofit/>
          </a:bodyPr>
          <a:lstStyle/>
          <a:p>
            <a:pPr defTabSz="457207" eaLnBrk="1" fontAlgn="auto" hangingPunct="1">
              <a:spcAft>
                <a:spcPts val="0"/>
              </a:spcAft>
              <a:defRPr/>
            </a:pPr>
            <a:r>
              <a:rPr lang="en-US" dirty="0">
                <a:solidFill>
                  <a:schemeClr val="tx1">
                    <a:lumMod val="85000"/>
                    <a:lumOff val="15000"/>
                  </a:schemeClr>
                </a:solidFill>
              </a:rPr>
              <a:t>Career, Technical and Agricultural Education </a:t>
            </a:r>
          </a:p>
        </p:txBody>
      </p:sp>
      <p:sp>
        <p:nvSpPr>
          <p:cNvPr id="59395" name="Rectangle 3">
            <a:extLst>
              <a:ext uri="{FF2B5EF4-FFF2-40B4-BE49-F238E27FC236}">
                <a16:creationId xmlns:a16="http://schemas.microsoft.com/office/drawing/2014/main" id="{085BCD12-1710-429F-A3F7-D7A7880DC80C}"/>
              </a:ext>
            </a:extLst>
          </p:cNvPr>
          <p:cNvSpPr>
            <a:spLocks noGrp="1" noChangeArrowheads="1"/>
          </p:cNvSpPr>
          <p:nvPr>
            <p:ph type="body" idx="4294967295"/>
          </p:nvPr>
        </p:nvSpPr>
        <p:spPr>
          <a:xfrm>
            <a:off x="76200" y="1371600"/>
            <a:ext cx="8991600" cy="4114800"/>
          </a:xfrm>
        </p:spPr>
        <p:txBody>
          <a:bodyPr rtlCol="0">
            <a:normAutofit/>
          </a:bodyPr>
          <a:lstStyle/>
          <a:p>
            <a:pPr defTabSz="457207">
              <a:lnSpc>
                <a:spcPct val="90000"/>
              </a:lnSpc>
              <a:buClr>
                <a:schemeClr val="bg2">
                  <a:lumMod val="40000"/>
                  <a:lumOff val="60000"/>
                </a:schemeClr>
              </a:buClr>
              <a:defRPr/>
            </a:pPr>
            <a:r>
              <a:rPr lang="en-US" sz="2400" b="1" i="0" dirty="0">
                <a:effectLst/>
              </a:rPr>
              <a:t>Career, Technical, and Agriculture Education (CTAE) </a:t>
            </a:r>
            <a:r>
              <a:rPr lang="en-US" sz="2400" b="0" i="0" dirty="0">
                <a:effectLst/>
              </a:rPr>
              <a:t>integrates core academic knowledge with technical and occupational skills to prepare students for post-secondary education and the workforce.</a:t>
            </a:r>
            <a:endParaRPr lang="en-US" sz="2400" dirty="0"/>
          </a:p>
          <a:p>
            <a:pPr defTabSz="457207">
              <a:lnSpc>
                <a:spcPct val="90000"/>
              </a:lnSpc>
              <a:buClr>
                <a:schemeClr val="bg2">
                  <a:lumMod val="40000"/>
                  <a:lumOff val="60000"/>
                </a:schemeClr>
              </a:buClr>
              <a:defRPr/>
            </a:pPr>
            <a:endParaRPr lang="en-US" sz="2400" dirty="0"/>
          </a:p>
          <a:p>
            <a:pPr defTabSz="457207">
              <a:lnSpc>
                <a:spcPct val="90000"/>
              </a:lnSpc>
              <a:buClr>
                <a:schemeClr val="bg2">
                  <a:lumMod val="40000"/>
                  <a:lumOff val="60000"/>
                </a:schemeClr>
              </a:buClr>
              <a:defRPr/>
            </a:pPr>
            <a:r>
              <a:rPr lang="en-US" sz="2400" dirty="0"/>
              <a:t>CTAE Career Clusters and their Pathways are part of a state supported curriculum that encourages and supports students and families in their educational and career planning through long-term goals, knowledge, experience and resources.  </a:t>
            </a:r>
          </a:p>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endParaRPr lang="en-US" sz="2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D095B41-7312-4603-9F0F-93387C353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9684" name="Picture 199683" descr="Floorplan on a table">
            <a:extLst>
              <a:ext uri="{FF2B5EF4-FFF2-40B4-BE49-F238E27FC236}">
                <a16:creationId xmlns:a16="http://schemas.microsoft.com/office/drawing/2014/main" id="{AA675F52-6103-4C02-81E2-5FA5A38789AE}"/>
              </a:ext>
            </a:extLst>
          </p:cNvPr>
          <p:cNvPicPr>
            <a:picLocks noChangeAspect="1"/>
          </p:cNvPicPr>
          <p:nvPr/>
        </p:nvPicPr>
        <p:blipFill rotWithShape="1">
          <a:blip r:embed="rId2">
            <a:duotone>
              <a:schemeClr val="bg2">
                <a:shade val="45000"/>
                <a:satMod val="135000"/>
              </a:schemeClr>
              <a:prstClr val="white"/>
            </a:duotone>
            <a:alphaModFix amt="50000"/>
          </a:blip>
          <a:srcRect l="6002"/>
          <a:stretch/>
        </p:blipFill>
        <p:spPr>
          <a:xfrm>
            <a:off x="228" y="10"/>
            <a:ext cx="9143772" cy="6857990"/>
          </a:xfrm>
          <a:prstGeom prst="rect">
            <a:avLst/>
          </a:prstGeom>
        </p:spPr>
      </p:pic>
      <p:sp>
        <p:nvSpPr>
          <p:cNvPr id="74" name="Rectangle 73">
            <a:extLst>
              <a:ext uri="{FF2B5EF4-FFF2-40B4-BE49-F238E27FC236}">
                <a16:creationId xmlns:a16="http://schemas.microsoft.com/office/drawing/2014/main" id="{1042C936-444C-4F0D-9737-291EAFE1E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682" name="Rectangle 2">
            <a:extLst>
              <a:ext uri="{FF2B5EF4-FFF2-40B4-BE49-F238E27FC236}">
                <a16:creationId xmlns:a16="http://schemas.microsoft.com/office/drawing/2014/main" id="{BBF3B115-E424-4708-9289-0FCF8D270FF2}"/>
              </a:ext>
            </a:extLst>
          </p:cNvPr>
          <p:cNvSpPr>
            <a:spLocks noGrp="1" noChangeArrowheads="1"/>
          </p:cNvSpPr>
          <p:nvPr>
            <p:ph type="ctrTitle"/>
          </p:nvPr>
        </p:nvSpPr>
        <p:spPr>
          <a:xfrm>
            <a:off x="1813334" y="802298"/>
            <a:ext cx="6477805" cy="2626701"/>
          </a:xfrm>
        </p:spPr>
        <p:txBody>
          <a:bodyPr rtlCol="0">
            <a:normAutofit/>
          </a:bodyPr>
          <a:lstStyle/>
          <a:p>
            <a:pPr defTabSz="457207" eaLnBrk="1" fontAlgn="auto" hangingPunct="1">
              <a:spcAft>
                <a:spcPts val="0"/>
              </a:spcAft>
              <a:defRPr/>
            </a:pPr>
            <a:r>
              <a:rPr lang="en-US" sz="4200" dirty="0"/>
              <a:t>The BRIDGE Graduation Plan</a:t>
            </a:r>
            <a:br>
              <a:rPr lang="en-US" sz="4200" dirty="0"/>
            </a:br>
            <a:br>
              <a:rPr lang="en-US" sz="4200" dirty="0"/>
            </a:br>
            <a:endParaRPr lang="en-US" sz="4200" dirty="0"/>
          </a:p>
        </p:txBody>
      </p:sp>
      <p:cxnSp>
        <p:nvCxnSpPr>
          <p:cNvPr id="76" name="Straight Connector 75">
            <a:extLst>
              <a:ext uri="{FF2B5EF4-FFF2-40B4-BE49-F238E27FC236}">
                <a16:creationId xmlns:a16="http://schemas.microsoft.com/office/drawing/2014/main" id="{B61C4D9F-F4AF-4ED2-9310-56EB2E19C0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3"/>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78" name="Picture 77">
            <a:extLst>
              <a:ext uri="{FF2B5EF4-FFF2-40B4-BE49-F238E27FC236}">
                <a16:creationId xmlns:a16="http://schemas.microsoft.com/office/drawing/2014/main" id="{419FDB25-3050-4009-9806-3000DDD1C0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80" name="Straight Connector 79">
            <a:extLst>
              <a:ext uri="{FF2B5EF4-FFF2-40B4-BE49-F238E27FC236}">
                <a16:creationId xmlns:a16="http://schemas.microsoft.com/office/drawing/2014/main" id="{8063EF0F-7BC0-4CFB-AB98-20A8DD91D7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A5DDA2E-E2A4-4E4D-BCD2-731493DBD813}"/>
              </a:ext>
            </a:extLst>
          </p:cNvPr>
          <p:cNvSpPr txBox="1"/>
          <p:nvPr/>
        </p:nvSpPr>
        <p:spPr>
          <a:xfrm>
            <a:off x="1813334" y="3809472"/>
            <a:ext cx="7025464" cy="2167966"/>
          </a:xfrm>
          <a:prstGeom prst="rect">
            <a:avLst/>
          </a:prstGeom>
          <a:noFill/>
        </p:spPr>
        <p:txBody>
          <a:bodyPr wrap="square" rtlCol="0">
            <a:spAutoFit/>
          </a:bodyPr>
          <a:lstStyle/>
          <a:p>
            <a:pPr eaLnBrk="1" hangingPunct="1">
              <a:lnSpc>
                <a:spcPct val="80000"/>
              </a:lnSpc>
              <a:buFont typeface="Wingdings" panose="05000000000000000000" pitchFamily="2" charset="2"/>
              <a:buNone/>
            </a:pPr>
            <a:r>
              <a:rPr lang="en-US" altLang="en-US" sz="2400" b="1" i="1" dirty="0">
                <a:latin typeface="Calibri" panose="020F0502020204030204" pitchFamily="34" charset="0"/>
              </a:rPr>
              <a:t>Goals for this evening:  </a:t>
            </a:r>
          </a:p>
          <a:p>
            <a:pPr eaLnBrk="1" hangingPunct="1">
              <a:lnSpc>
                <a:spcPct val="80000"/>
              </a:lnSpc>
              <a:buFont typeface="Wingdings" panose="05000000000000000000" pitchFamily="2" charset="2"/>
              <a:buNone/>
            </a:pPr>
            <a:endParaRPr lang="en-US" altLang="en-US" sz="2400" b="1" i="1" dirty="0">
              <a:latin typeface="Calibri" panose="020F0502020204030204" pitchFamily="34" charset="0"/>
            </a:endParaRPr>
          </a:p>
          <a:p>
            <a:pPr marL="342900" indent="-342900" eaLnBrk="1" hangingPunct="1">
              <a:lnSpc>
                <a:spcPct val="80000"/>
              </a:lnSpc>
              <a:buFont typeface="+mj-lt"/>
              <a:buAutoNum type="arabicPeriod"/>
            </a:pPr>
            <a:r>
              <a:rPr lang="en-US" altLang="en-US" sz="2400" b="1" i="1" dirty="0">
                <a:latin typeface="Calibri" panose="020F0502020204030204" pitchFamily="34" charset="0"/>
              </a:rPr>
              <a:t>Provide an overview of graduation requirements</a:t>
            </a:r>
          </a:p>
          <a:p>
            <a:pPr marL="342900" indent="-342900">
              <a:lnSpc>
                <a:spcPct val="80000"/>
              </a:lnSpc>
              <a:buFont typeface="+mj-lt"/>
              <a:buAutoNum type="arabicPeriod"/>
            </a:pPr>
            <a:r>
              <a:rPr lang="en-US" altLang="en-US" sz="2400" b="1" i="1" dirty="0">
                <a:latin typeface="Calibri" panose="020F0502020204030204" pitchFamily="34" charset="0"/>
              </a:rPr>
              <a:t>Review the IGP/Individual Graduation Plan for each student</a:t>
            </a:r>
          </a:p>
          <a:p>
            <a:pPr marL="342900" indent="-342900" eaLnBrk="1" hangingPunct="1">
              <a:lnSpc>
                <a:spcPct val="80000"/>
              </a:lnSpc>
              <a:buFont typeface="+mj-lt"/>
              <a:buAutoNum type="arabicPeriod"/>
            </a:pPr>
            <a:r>
              <a:rPr lang="en-US" altLang="en-US" sz="2400" b="1" i="1" dirty="0">
                <a:latin typeface="Calibri" panose="020F0502020204030204" pitchFamily="34" charset="0"/>
              </a:rPr>
              <a:t>Notify SPHS Counseling team of any changes needed.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D9678BFA-0FC7-45AE-AB5C-73A19724C34B}"/>
              </a:ext>
            </a:extLst>
          </p:cNvPr>
          <p:cNvSpPr>
            <a:spLocks noGrp="1" noChangeArrowheads="1"/>
          </p:cNvSpPr>
          <p:nvPr>
            <p:ph type="title" idx="4294967295"/>
          </p:nvPr>
        </p:nvSpPr>
        <p:spPr>
          <a:xfrm>
            <a:off x="76200" y="152400"/>
            <a:ext cx="9067800" cy="1143000"/>
          </a:xfrm>
        </p:spPr>
        <p:txBody>
          <a:bodyPr/>
          <a:lstStyle/>
          <a:p>
            <a:pPr eaLnBrk="1" hangingPunct="1"/>
            <a:r>
              <a:rPr lang="en-US" altLang="en-US"/>
              <a:t>Fine Arts</a:t>
            </a:r>
            <a:endParaRPr lang="en-US" altLang="en-US" sz="2800" i="1"/>
          </a:p>
        </p:txBody>
      </p:sp>
      <p:sp>
        <p:nvSpPr>
          <p:cNvPr id="59395" name="Rectangle 3">
            <a:extLst>
              <a:ext uri="{FF2B5EF4-FFF2-40B4-BE49-F238E27FC236}">
                <a16:creationId xmlns:a16="http://schemas.microsoft.com/office/drawing/2014/main" id="{903F5226-CF41-4434-AAF4-1ADCBBB032CA}"/>
              </a:ext>
            </a:extLst>
          </p:cNvPr>
          <p:cNvSpPr>
            <a:spLocks noGrp="1" noChangeArrowheads="1"/>
          </p:cNvSpPr>
          <p:nvPr>
            <p:ph type="body" idx="4294967295"/>
          </p:nvPr>
        </p:nvSpPr>
        <p:spPr>
          <a:xfrm>
            <a:off x="76200" y="1425575"/>
            <a:ext cx="9067800" cy="4530725"/>
          </a:xfrm>
        </p:spPr>
        <p:txBody>
          <a:bodyPr rtlCol="0">
            <a:normAutofit/>
          </a:bodyPr>
          <a:lstStyle/>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r>
              <a:rPr lang="en-US" sz="2500" dirty="0">
                <a:solidFill>
                  <a:schemeClr val="tx1">
                    <a:lumMod val="75000"/>
                    <a:lumOff val="25000"/>
                  </a:schemeClr>
                </a:solidFill>
              </a:rPr>
              <a:t>Fine Arts- Students can take visual or performing art courses as a pathway of study. </a:t>
            </a:r>
            <a:r>
              <a:rPr lang="en-US" sz="2400" b="0" i="0" dirty="0">
                <a:solidFill>
                  <a:srgbClr val="333333"/>
                </a:solidFill>
                <a:effectLst/>
              </a:rPr>
              <a:t>Arts education includes the study of dance, media arts, music, theatre/film, and visual arts.</a:t>
            </a:r>
            <a:endParaRPr lang="en-US" sz="2500" dirty="0">
              <a:solidFill>
                <a:schemeClr val="tx1">
                  <a:lumMod val="75000"/>
                  <a:lumOff val="25000"/>
                </a:schemeClr>
              </a:solidFill>
            </a:endParaRPr>
          </a:p>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endParaRPr lang="en-US" sz="2400" i="1" dirty="0">
              <a:solidFill>
                <a:srgbClr val="66FFFF"/>
              </a:solidFill>
            </a:endParaRPr>
          </a:p>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endParaRPr lang="en-US" sz="2500" dirty="0">
              <a:solidFill>
                <a:schemeClr val="tx1">
                  <a:lumMod val="75000"/>
                  <a:lumOff val="25000"/>
                </a:schemeClr>
              </a:solidFill>
            </a:endParaRPr>
          </a:p>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endParaRPr lang="en-US" sz="2500" dirty="0">
              <a:solidFill>
                <a:schemeClr val="tx1">
                  <a:lumMod val="75000"/>
                  <a:lumOff val="25000"/>
                </a:schemeClr>
              </a:solidFill>
            </a:endParaRPr>
          </a:p>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endParaRPr lang="en-US" sz="2500" dirty="0">
              <a:solidFill>
                <a:schemeClr val="tx1">
                  <a:lumMod val="75000"/>
                  <a:lumOff val="2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 name="Picture 9">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2" name="Straight Connector 11">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8D095B41-7312-4603-9F0F-93387C353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illustration of the global population">
            <a:extLst>
              <a:ext uri="{FF2B5EF4-FFF2-40B4-BE49-F238E27FC236}">
                <a16:creationId xmlns:a16="http://schemas.microsoft.com/office/drawing/2014/main" id="{882B52F9-E9BE-481E-9016-CED06A83E08F}"/>
              </a:ext>
            </a:extLst>
          </p:cNvPr>
          <p:cNvPicPr>
            <a:picLocks noChangeAspect="1"/>
          </p:cNvPicPr>
          <p:nvPr/>
        </p:nvPicPr>
        <p:blipFill rotWithShape="1">
          <a:blip r:embed="rId3">
            <a:duotone>
              <a:schemeClr val="bg2">
                <a:shade val="45000"/>
                <a:satMod val="135000"/>
              </a:schemeClr>
              <a:prstClr val="white"/>
            </a:duotone>
            <a:alphaModFix amt="50000"/>
          </a:blip>
          <a:srcRect l="13303" r="11699"/>
          <a:stretch/>
        </p:blipFill>
        <p:spPr>
          <a:xfrm>
            <a:off x="228" y="10"/>
            <a:ext cx="9143772" cy="6857990"/>
          </a:xfrm>
          <a:prstGeom prst="rect">
            <a:avLst/>
          </a:prstGeom>
        </p:spPr>
      </p:pic>
      <p:sp>
        <p:nvSpPr>
          <p:cNvPr id="18" name="Rectangle 17">
            <a:extLst>
              <a:ext uri="{FF2B5EF4-FFF2-40B4-BE49-F238E27FC236}">
                <a16:creationId xmlns:a16="http://schemas.microsoft.com/office/drawing/2014/main" id="{1042C936-444C-4F0D-9737-291EAFE1E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6CE4D10-BEEE-4BA8-A607-4847DA9E848F}"/>
              </a:ext>
            </a:extLst>
          </p:cNvPr>
          <p:cNvSpPr txBox="1"/>
          <p:nvPr/>
        </p:nvSpPr>
        <p:spPr>
          <a:xfrm>
            <a:off x="1813334" y="802299"/>
            <a:ext cx="6477805" cy="1996658"/>
          </a:xfrm>
          <a:prstGeom prst="rect">
            <a:avLst/>
          </a:prstGeom>
        </p:spPr>
        <p:txBody>
          <a:bodyPr vert="horz" lIns="91440" tIns="45720" rIns="91440" bIns="0" rtlCol="0" anchor="b">
            <a:normAutofit/>
          </a:bodyPr>
          <a:lstStyle/>
          <a:p>
            <a:pPr defTabSz="914400">
              <a:lnSpc>
                <a:spcPct val="90000"/>
              </a:lnSpc>
              <a:spcBef>
                <a:spcPct val="0"/>
              </a:spcBef>
              <a:spcAft>
                <a:spcPts val="600"/>
              </a:spcAft>
            </a:pPr>
            <a:r>
              <a:rPr lang="en-US" sz="6600" cap="all" dirty="0">
                <a:latin typeface="+mj-lt"/>
                <a:ea typeface="+mj-ea"/>
                <a:cs typeface="+mj-cs"/>
              </a:rPr>
              <a:t>World Language</a:t>
            </a:r>
          </a:p>
        </p:txBody>
      </p:sp>
      <p:cxnSp>
        <p:nvCxnSpPr>
          <p:cNvPr id="20" name="Straight Connector 19">
            <a:extLst>
              <a:ext uri="{FF2B5EF4-FFF2-40B4-BE49-F238E27FC236}">
                <a16:creationId xmlns:a16="http://schemas.microsoft.com/office/drawing/2014/main" id="{B61C4D9F-F4AF-4ED2-9310-56EB2E19C0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3"/>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2" name="Picture 21">
            <a:extLst>
              <a:ext uri="{FF2B5EF4-FFF2-40B4-BE49-F238E27FC236}">
                <a16:creationId xmlns:a16="http://schemas.microsoft.com/office/drawing/2014/main" id="{419FDB25-3050-4009-9806-3000DDD1C0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4" name="Straight Connector 23">
            <a:extLst>
              <a:ext uri="{FF2B5EF4-FFF2-40B4-BE49-F238E27FC236}">
                <a16:creationId xmlns:a16="http://schemas.microsoft.com/office/drawing/2014/main" id="{8063EF0F-7BC0-4CFB-AB98-20A8DD91D7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DFB0A5F-B113-4F55-8A4B-94571D8CBC7F}"/>
              </a:ext>
            </a:extLst>
          </p:cNvPr>
          <p:cNvSpPr txBox="1"/>
          <p:nvPr/>
        </p:nvSpPr>
        <p:spPr>
          <a:xfrm>
            <a:off x="1813334" y="3857483"/>
            <a:ext cx="6644866" cy="1446550"/>
          </a:xfrm>
          <a:prstGeom prst="rect">
            <a:avLst/>
          </a:prstGeom>
          <a:noFill/>
        </p:spPr>
        <p:txBody>
          <a:bodyPr wrap="square" rtlCol="0">
            <a:spAutoFit/>
          </a:bodyPr>
          <a:lstStyle/>
          <a:p>
            <a:pPr marL="285750" indent="-285750">
              <a:buFont typeface="Arial" panose="020B0604020202020204" pitchFamily="34" charset="0"/>
              <a:buChar char="•"/>
            </a:pPr>
            <a:r>
              <a:rPr lang="en-US" sz="4400" dirty="0"/>
              <a:t>Spanish</a:t>
            </a:r>
          </a:p>
          <a:p>
            <a:pPr marL="285750" indent="-285750">
              <a:buFont typeface="Arial" panose="020B0604020202020204" pitchFamily="34" charset="0"/>
              <a:buChar char="•"/>
            </a:pPr>
            <a:r>
              <a:rPr lang="en-US" sz="4400" dirty="0"/>
              <a:t>French</a:t>
            </a:r>
          </a:p>
        </p:txBody>
      </p:sp>
    </p:spTree>
    <p:extLst>
      <p:ext uri="{BB962C8B-B14F-4D97-AF65-F5344CB8AC3E}">
        <p14:creationId xmlns:p14="http://schemas.microsoft.com/office/powerpoint/2010/main" val="214987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DEAC5892-8C0A-43DF-A3A8-DCF4A91B3087}"/>
              </a:ext>
            </a:extLst>
          </p:cNvPr>
          <p:cNvSpPr>
            <a:spLocks noGrp="1" noChangeArrowheads="1"/>
          </p:cNvSpPr>
          <p:nvPr>
            <p:ph type="title" idx="4294967295"/>
          </p:nvPr>
        </p:nvSpPr>
        <p:spPr>
          <a:xfrm>
            <a:off x="0" y="533400"/>
            <a:ext cx="9144000" cy="914400"/>
          </a:xfrm>
        </p:spPr>
        <p:txBody>
          <a:bodyPr rtlCol="0">
            <a:normAutofit/>
          </a:bodyPr>
          <a:lstStyle/>
          <a:p>
            <a:pPr defTabSz="457207" eaLnBrk="1" fontAlgn="auto" hangingPunct="1">
              <a:spcAft>
                <a:spcPts val="0"/>
              </a:spcAft>
              <a:defRPr/>
            </a:pPr>
            <a:r>
              <a:rPr lang="en-US" altLang="en-US" sz="4000" dirty="0">
                <a:solidFill>
                  <a:schemeClr val="tx1">
                    <a:lumMod val="85000"/>
                    <a:lumOff val="15000"/>
                  </a:schemeClr>
                </a:solidFill>
              </a:rPr>
              <a:t>End of Course Assessments (EOCs)</a:t>
            </a:r>
          </a:p>
        </p:txBody>
      </p:sp>
      <p:sp>
        <p:nvSpPr>
          <p:cNvPr id="14339" name="Rectangle 3">
            <a:extLst>
              <a:ext uri="{FF2B5EF4-FFF2-40B4-BE49-F238E27FC236}">
                <a16:creationId xmlns:a16="http://schemas.microsoft.com/office/drawing/2014/main" id="{868FB6EA-8776-445F-91AF-E1774E79337D}"/>
              </a:ext>
            </a:extLst>
          </p:cNvPr>
          <p:cNvSpPr>
            <a:spLocks noGrp="1" noChangeArrowheads="1"/>
          </p:cNvSpPr>
          <p:nvPr>
            <p:ph type="body" idx="4294967295"/>
          </p:nvPr>
        </p:nvSpPr>
        <p:spPr>
          <a:xfrm>
            <a:off x="0" y="1600200"/>
            <a:ext cx="6324600" cy="4530725"/>
          </a:xfrm>
        </p:spPr>
        <p:txBody>
          <a:bodyPr vert="horz" lIns="91440" tIns="45720" rIns="91440" bIns="45720" rtlCol="0" anchor="t">
            <a:normAutofit/>
          </a:bodyPr>
          <a:lstStyle/>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sz="2200" b="1" dirty="0">
                <a:solidFill>
                  <a:schemeClr val="tx1">
                    <a:lumMod val="75000"/>
                    <a:lumOff val="25000"/>
                  </a:schemeClr>
                </a:solidFill>
              </a:rPr>
              <a:t>English Language Arts</a:t>
            </a:r>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sz="2200" dirty="0">
                <a:solidFill>
                  <a:schemeClr val="tx1">
                    <a:lumMod val="75000"/>
                    <a:lumOff val="25000"/>
                  </a:schemeClr>
                </a:solidFill>
              </a:rPr>
              <a:t>          American Literature and Composition</a:t>
            </a:r>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sz="2200" b="1" dirty="0">
                <a:solidFill>
                  <a:schemeClr val="tx1">
                    <a:lumMod val="75000"/>
                    <a:lumOff val="25000"/>
                  </a:schemeClr>
                </a:solidFill>
              </a:rPr>
              <a:t>Mathematics</a:t>
            </a:r>
          </a:p>
          <a:p>
            <a:pPr marL="342900" indent="-342900" defTabSz="457207">
              <a:lnSpc>
                <a:spcPct val="80000"/>
              </a:lnSpc>
              <a:buClr>
                <a:schemeClr val="bg2">
                  <a:lumMod val="40000"/>
                  <a:lumOff val="60000"/>
                </a:schemeClr>
              </a:buClr>
              <a:buNone/>
              <a:defRPr/>
            </a:pPr>
            <a:r>
              <a:rPr lang="en-US" sz="2200">
                <a:solidFill>
                  <a:schemeClr val="tx1">
                    <a:lumMod val="75000"/>
                    <a:lumOff val="25000"/>
                  </a:schemeClr>
                </a:solidFill>
              </a:rPr>
              <a:t>	      Algebra: C&amp;C </a:t>
            </a:r>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sz="2200" b="1" dirty="0">
                <a:solidFill>
                  <a:schemeClr val="tx1">
                    <a:lumMod val="75000"/>
                    <a:lumOff val="25000"/>
                  </a:schemeClr>
                </a:solidFill>
              </a:rPr>
              <a:t>Science</a:t>
            </a:r>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sz="2200" dirty="0">
                <a:solidFill>
                  <a:schemeClr val="tx1">
                    <a:lumMod val="75000"/>
                    <a:lumOff val="25000"/>
                  </a:schemeClr>
                </a:solidFill>
              </a:rPr>
              <a:t>           Biology</a:t>
            </a:r>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sz="2200" b="1" dirty="0">
                <a:solidFill>
                  <a:schemeClr val="tx1">
                    <a:lumMod val="75000"/>
                    <a:lumOff val="25000"/>
                  </a:schemeClr>
                </a:solidFill>
              </a:rPr>
              <a:t>Social Studies</a:t>
            </a:r>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sz="2200" dirty="0">
                <a:solidFill>
                  <a:schemeClr val="tx1">
                    <a:lumMod val="75000"/>
                    <a:lumOff val="25000"/>
                  </a:schemeClr>
                </a:solidFill>
              </a:rPr>
              <a:t>           United States History</a:t>
            </a:r>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sz="2200" dirty="0">
                <a:solidFill>
                  <a:schemeClr val="tx1">
                    <a:lumMod val="75000"/>
                    <a:lumOff val="25000"/>
                  </a:schemeClr>
                </a:solidFill>
              </a:rPr>
              <a:t> </a:t>
            </a:r>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sz="2200" dirty="0">
                <a:solidFill>
                  <a:schemeClr val="tx1">
                    <a:lumMod val="75000"/>
                    <a:lumOff val="25000"/>
                  </a:schemeClr>
                </a:solidFill>
              </a:rPr>
              <a:t>***EOC Assessments count 20% of a student’s final grade.***      </a:t>
            </a:r>
          </a:p>
        </p:txBody>
      </p:sp>
      <p:pic>
        <p:nvPicPr>
          <p:cNvPr id="63492" name="Picture 4">
            <a:extLst>
              <a:ext uri="{FF2B5EF4-FFF2-40B4-BE49-F238E27FC236}">
                <a16:creationId xmlns:a16="http://schemas.microsoft.com/office/drawing/2014/main" id="{1683F34E-222D-4A5D-815A-8349C47B4D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819400"/>
            <a:ext cx="2895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DF59136-1A57-4F00-BBA6-BE0FB4D13C2B}"/>
              </a:ext>
            </a:extLst>
          </p:cNvPr>
          <p:cNvSpPr txBox="1"/>
          <p:nvPr/>
        </p:nvSpPr>
        <p:spPr>
          <a:xfrm>
            <a:off x="990600" y="1981200"/>
            <a:ext cx="7239000" cy="4031873"/>
          </a:xfrm>
          <a:prstGeom prst="rect">
            <a:avLst/>
          </a:prstGeom>
          <a:solidFill>
            <a:schemeClr val="accent1"/>
          </a:solidFill>
          <a:effectLst>
            <a:outerShdw blurRad="50800" dist="139700" dir="13500000" algn="br" rotWithShape="0">
              <a:prstClr val="black">
                <a:alpha val="40000"/>
              </a:prstClr>
            </a:outerShdw>
          </a:effectLst>
        </p:spPr>
        <p:txBody>
          <a:bodyPr>
            <a:spAutoFit/>
          </a:bodyPr>
          <a:lstStyle/>
          <a:p>
            <a:pPr eaLnBrk="1" fontAlgn="auto" hangingPunct="1">
              <a:spcBef>
                <a:spcPts val="0"/>
              </a:spcBef>
              <a:spcAft>
                <a:spcPts val="0"/>
              </a:spcAft>
              <a:defRPr/>
            </a:pPr>
            <a:r>
              <a:rPr lang="en-US" sz="3200" dirty="0">
                <a:latin typeface="+mn-lt"/>
              </a:rPr>
              <a:t>A process by which all 11</a:t>
            </a:r>
            <a:r>
              <a:rPr lang="en-US" sz="3200" baseline="30000" dirty="0">
                <a:latin typeface="+mn-lt"/>
              </a:rPr>
              <a:t>th</a:t>
            </a:r>
            <a:r>
              <a:rPr lang="en-US" sz="3200" dirty="0">
                <a:latin typeface="+mn-lt"/>
              </a:rPr>
              <a:t> &amp; 12</a:t>
            </a:r>
            <a:r>
              <a:rPr lang="en-US" sz="3200" baseline="30000" dirty="0">
                <a:latin typeface="+mn-lt"/>
              </a:rPr>
              <a:t>th</a:t>
            </a:r>
            <a:r>
              <a:rPr lang="en-US" sz="3200" dirty="0">
                <a:latin typeface="+mn-lt"/>
              </a:rPr>
              <a:t> grade (and some 10</a:t>
            </a:r>
            <a:r>
              <a:rPr lang="en-US" sz="3200" baseline="30000" dirty="0">
                <a:latin typeface="+mn-lt"/>
              </a:rPr>
              <a:t>th</a:t>
            </a:r>
            <a:r>
              <a:rPr lang="en-US" sz="3200" dirty="0">
                <a:latin typeface="+mn-lt"/>
              </a:rPr>
              <a:t>) students take courses from a state public or private postsecondary institution while still enrolled as a high school student and receive credit both at the high school and at the postsecondary institution.</a:t>
            </a:r>
          </a:p>
        </p:txBody>
      </p:sp>
      <p:sp>
        <p:nvSpPr>
          <p:cNvPr id="21507" name="Title 3">
            <a:extLst>
              <a:ext uri="{FF2B5EF4-FFF2-40B4-BE49-F238E27FC236}">
                <a16:creationId xmlns:a16="http://schemas.microsoft.com/office/drawing/2014/main" id="{6F6B5639-820F-4008-BE34-BF89A05913EB}"/>
              </a:ext>
            </a:extLst>
          </p:cNvPr>
          <p:cNvSpPr>
            <a:spLocks noGrp="1"/>
          </p:cNvSpPr>
          <p:nvPr>
            <p:ph type="title" idx="4294967295"/>
          </p:nvPr>
        </p:nvSpPr>
        <p:spPr>
          <a:xfrm>
            <a:off x="0" y="277813"/>
            <a:ext cx="9067800" cy="1139825"/>
          </a:xfrm>
        </p:spPr>
        <p:txBody>
          <a:bodyPr/>
          <a:lstStyle/>
          <a:p>
            <a:pPr algn="ctr" eaLnBrk="1" fontAlgn="auto" hangingPunct="1">
              <a:spcAft>
                <a:spcPts val="0"/>
              </a:spcAft>
              <a:defRPr/>
            </a:pPr>
            <a:r>
              <a:rPr lang="en-US" altLang="en-US" sz="4600" dirty="0"/>
              <a:t>Dual Enrollment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fade">
                                      <p:cBhvr>
                                        <p:cTn id="7" dur="768" decel="100000"/>
                                        <p:tgtEl>
                                          <p:spTgt spid="21507"/>
                                        </p:tgtEl>
                                      </p:cBhvr>
                                    </p:animEffect>
                                    <p:animScale>
                                      <p:cBhvr>
                                        <p:cTn id="8" dur="768" decel="100000"/>
                                        <p:tgtEl>
                                          <p:spTgt spid="21507"/>
                                        </p:tgtEl>
                                      </p:cBhvr>
                                      <p:from x="10000" y="10000"/>
                                      <p:to x="200000" y="450000"/>
                                    </p:animScale>
                                    <p:animScale>
                                      <p:cBhvr>
                                        <p:cTn id="9" dur="1230" accel="100000" fill="hold">
                                          <p:stCondLst>
                                            <p:cond delay="768"/>
                                          </p:stCondLst>
                                        </p:cTn>
                                        <p:tgtEl>
                                          <p:spTgt spid="21507"/>
                                        </p:tgtEl>
                                      </p:cBhvr>
                                      <p:from x="200000" y="450000"/>
                                      <p:to x="100000" y="100000"/>
                                    </p:animScale>
                                    <p:set>
                                      <p:cBhvr>
                                        <p:cTn id="10" dur="768" fill="hold"/>
                                        <p:tgtEl>
                                          <p:spTgt spid="21507"/>
                                        </p:tgtEl>
                                        <p:attrNameLst>
                                          <p:attrName>ppt_x</p:attrName>
                                        </p:attrNameLst>
                                      </p:cBhvr>
                                      <p:to>
                                        <p:strVal val="(0.5)"/>
                                      </p:to>
                                    </p:set>
                                    <p:anim from="(0.5)" to="(#ppt_x)" calcmode="lin" valueType="num">
                                      <p:cBhvr>
                                        <p:cTn id="11" dur="1230" accel="100000" fill="hold">
                                          <p:stCondLst>
                                            <p:cond delay="768"/>
                                          </p:stCondLst>
                                        </p:cTn>
                                        <p:tgtEl>
                                          <p:spTgt spid="21507"/>
                                        </p:tgtEl>
                                        <p:attrNameLst>
                                          <p:attrName>ppt_x</p:attrName>
                                        </p:attrNameLst>
                                      </p:cBhvr>
                                    </p:anim>
                                    <p:set>
                                      <p:cBhvr>
                                        <p:cTn id="12" dur="768" fill="hold"/>
                                        <p:tgtEl>
                                          <p:spTgt spid="21507"/>
                                        </p:tgtEl>
                                        <p:attrNameLst>
                                          <p:attrName>ppt_y</p:attrName>
                                        </p:attrNameLst>
                                      </p:cBhvr>
                                      <p:to>
                                        <p:strVal val="(#ppt_y+0.4)"/>
                                      </p:to>
                                    </p:set>
                                    <p:anim from="(#ppt_y+0.4)" to="(#ppt_y)" calcmode="lin" valueType="num">
                                      <p:cBhvr>
                                        <p:cTn id="13" dur="1230" accel="100000" fill="hold">
                                          <p:stCondLst>
                                            <p:cond delay="768"/>
                                          </p:stCondLst>
                                        </p:cTn>
                                        <p:tgtEl>
                                          <p:spTgt spid="2150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9286D92F-3030-4A3E-BC31-84D6A27E8EA9}"/>
              </a:ext>
            </a:extLst>
          </p:cNvPr>
          <p:cNvSpPr>
            <a:spLocks noGrp="1"/>
          </p:cNvSpPr>
          <p:nvPr>
            <p:ph type="title"/>
          </p:nvPr>
        </p:nvSpPr>
        <p:spPr>
          <a:xfrm>
            <a:off x="486697" y="629266"/>
            <a:ext cx="6939116" cy="1223983"/>
          </a:xfrm>
        </p:spPr>
        <p:txBody>
          <a:bodyPr>
            <a:normAutofit fontScale="90000"/>
          </a:bodyPr>
          <a:lstStyle/>
          <a:p>
            <a:pPr eaLnBrk="1" fontAlgn="auto" hangingPunct="1">
              <a:lnSpc>
                <a:spcPct val="90000"/>
              </a:lnSpc>
              <a:spcAft>
                <a:spcPts val="0"/>
              </a:spcAft>
              <a:defRPr/>
            </a:pPr>
            <a:r>
              <a:rPr lang="en-US" altLang="en-US" sz="3300"/>
              <a:t>Things to consider about being a Dual Enrollment Student….</a:t>
            </a:r>
          </a:p>
        </p:txBody>
      </p:sp>
      <p:sp>
        <p:nvSpPr>
          <p:cNvPr id="68611" name="Content Placeholder 2">
            <a:extLst>
              <a:ext uri="{FF2B5EF4-FFF2-40B4-BE49-F238E27FC236}">
                <a16:creationId xmlns:a16="http://schemas.microsoft.com/office/drawing/2014/main" id="{62B5A2B1-D158-451F-B923-8468FBEC25B0}"/>
              </a:ext>
            </a:extLst>
          </p:cNvPr>
          <p:cNvSpPr>
            <a:spLocks noGrp="1" noChangeArrowheads="1"/>
          </p:cNvSpPr>
          <p:nvPr>
            <p:ph idx="1"/>
          </p:nvPr>
        </p:nvSpPr>
        <p:spPr>
          <a:xfrm>
            <a:off x="827483" y="2052214"/>
            <a:ext cx="4474045" cy="4196185"/>
          </a:xfrm>
        </p:spPr>
        <p:txBody>
          <a:bodyPr>
            <a:normAutofit/>
          </a:bodyPr>
          <a:lstStyle/>
          <a:p>
            <a:pPr eaLnBrk="1" hangingPunct="1">
              <a:buFont typeface="Wingdings" panose="05000000000000000000" pitchFamily="2" charset="2"/>
              <a:buChar char="Ø"/>
            </a:pPr>
            <a:r>
              <a:rPr lang="en-US" altLang="en-US" u="sng"/>
              <a:t>Maturity level </a:t>
            </a:r>
            <a:r>
              <a:rPr lang="en-US" altLang="en-US"/>
              <a:t>of the student</a:t>
            </a:r>
          </a:p>
          <a:p>
            <a:pPr eaLnBrk="1" hangingPunct="1">
              <a:buFont typeface="Wingdings" panose="05000000000000000000" pitchFamily="2" charset="2"/>
              <a:buChar char="Ø"/>
            </a:pPr>
            <a:r>
              <a:rPr lang="en-US" altLang="en-US"/>
              <a:t>Post-secondary </a:t>
            </a:r>
            <a:r>
              <a:rPr lang="en-US" altLang="en-US" u="sng"/>
              <a:t>plans</a:t>
            </a:r>
            <a:r>
              <a:rPr lang="en-US" altLang="en-US"/>
              <a:t> of the student</a:t>
            </a:r>
          </a:p>
          <a:p>
            <a:pPr eaLnBrk="1" hangingPunct="1">
              <a:buFont typeface="Wingdings" panose="05000000000000000000" pitchFamily="2" charset="2"/>
              <a:buChar char="Ø"/>
            </a:pPr>
            <a:r>
              <a:rPr lang="en-US" altLang="en-US" u="sng"/>
              <a:t>Individual career goals </a:t>
            </a:r>
            <a:r>
              <a:rPr lang="en-US" altLang="en-US"/>
              <a:t>and IGP (Individual Graduation Plan) </a:t>
            </a:r>
          </a:p>
          <a:p>
            <a:pPr eaLnBrk="1" hangingPunct="1">
              <a:buFont typeface="Wingdings" panose="05000000000000000000" pitchFamily="2" charset="2"/>
              <a:buChar char="Ø"/>
            </a:pPr>
            <a:r>
              <a:rPr lang="en-US" altLang="en-US"/>
              <a:t>Necessary </a:t>
            </a:r>
            <a:r>
              <a:rPr lang="en-US" altLang="en-US" u="sng"/>
              <a:t>tests for admission </a:t>
            </a:r>
            <a:r>
              <a:rPr lang="en-US" altLang="en-US"/>
              <a:t>to the postsecondary institution(s) of choice</a:t>
            </a:r>
          </a:p>
          <a:p>
            <a:pPr eaLnBrk="1" hangingPunct="1">
              <a:buFont typeface="Wingdings" panose="05000000000000000000" pitchFamily="2" charset="2"/>
              <a:buChar char="Ø"/>
            </a:pPr>
            <a:r>
              <a:rPr lang="en-US" altLang="en-US" u="sng"/>
              <a:t>Application and acceptance </a:t>
            </a:r>
            <a:r>
              <a:rPr lang="en-US" altLang="en-US"/>
              <a:t>by the post-secondary institution</a:t>
            </a:r>
          </a:p>
        </p:txBody>
      </p:sp>
      <p:pic>
        <p:nvPicPr>
          <p:cNvPr id="72" name="Graphic 71" descr="Classroom">
            <a:extLst>
              <a:ext uri="{FF2B5EF4-FFF2-40B4-BE49-F238E27FC236}">
                <a16:creationId xmlns:a16="http://schemas.microsoft.com/office/drawing/2014/main" id="{AC007161-878A-4852-BCD2-A73A62EDE1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50991" y="2646972"/>
            <a:ext cx="3006666" cy="3006666"/>
          </a:xfrm>
          <a:prstGeom prst="rect">
            <a:avLst/>
          </a:prstGeom>
          <a:effectLst>
            <a:outerShdw blurRad="50800" dist="38100" dir="5400000" algn="t" rotWithShape="0">
              <a:prstClr val="black">
                <a:alpha val="43000"/>
              </a:prstClr>
            </a:outerShdw>
          </a:effectLst>
        </p:spPr>
      </p:pic>
    </p:spTree>
  </p:cSld>
  <p:clrMapOvr>
    <a:masterClrMapping/>
  </p:clrMapOvr>
  <p:transition>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E4181-29EC-4482-9C68-7A58D1B7DE65}"/>
              </a:ext>
            </a:extLst>
          </p:cNvPr>
          <p:cNvSpPr>
            <a:spLocks noGrp="1"/>
          </p:cNvSpPr>
          <p:nvPr>
            <p:ph type="title"/>
          </p:nvPr>
        </p:nvSpPr>
        <p:spPr>
          <a:xfrm>
            <a:off x="304800" y="381000"/>
            <a:ext cx="8229600" cy="1219200"/>
          </a:xfrm>
        </p:spPr>
        <p:txBody>
          <a:bodyPr rtlCol="0">
            <a:normAutofit/>
          </a:bodyPr>
          <a:lstStyle/>
          <a:p>
            <a:pPr defTabSz="457207" eaLnBrk="1" fontAlgn="auto" hangingPunct="1">
              <a:spcAft>
                <a:spcPts val="0"/>
              </a:spcAft>
              <a:defRPr/>
            </a:pPr>
            <a:r>
              <a:rPr lang="en-US" dirty="0">
                <a:solidFill>
                  <a:schemeClr val="tx1">
                    <a:lumMod val="85000"/>
                    <a:lumOff val="15000"/>
                  </a:schemeClr>
                </a:solidFill>
              </a:rPr>
              <a:t>Dual Enrollment Information on GAfutures</a:t>
            </a:r>
          </a:p>
        </p:txBody>
      </p:sp>
      <p:sp>
        <p:nvSpPr>
          <p:cNvPr id="7" name="Left Arrow 6">
            <a:extLst>
              <a:ext uri="{FF2B5EF4-FFF2-40B4-BE49-F238E27FC236}">
                <a16:creationId xmlns:a16="http://schemas.microsoft.com/office/drawing/2014/main" id="{8F814B60-98D3-44A7-9BCC-04940825DDD3}"/>
              </a:ext>
            </a:extLst>
          </p:cNvPr>
          <p:cNvSpPr/>
          <p:nvPr/>
        </p:nvSpPr>
        <p:spPr>
          <a:xfrm>
            <a:off x="7650163" y="3657600"/>
            <a:ext cx="1265237"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5780" name="Picture 2">
            <a:extLst>
              <a:ext uri="{FF2B5EF4-FFF2-40B4-BE49-F238E27FC236}">
                <a16:creationId xmlns:a16="http://schemas.microsoft.com/office/drawing/2014/main" id="{4F4310FD-F333-41A5-8DB4-DB4AE08AB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863" y="2438400"/>
            <a:ext cx="351313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2">
            <a:extLst>
              <a:ext uri="{FF2B5EF4-FFF2-40B4-BE49-F238E27FC236}">
                <a16:creationId xmlns:a16="http://schemas.microsoft.com/office/drawing/2014/main" id="{34AAE40B-6673-46C2-B22A-E71833B007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9850" y="2133600"/>
            <a:ext cx="238125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F805EB5E-6C91-4EDE-A99F-57A04F5FFDE8}"/>
              </a:ext>
            </a:extLst>
          </p:cNvPr>
          <p:cNvSpPr>
            <a:spLocks noGrp="1" noChangeArrowheads="1"/>
          </p:cNvSpPr>
          <p:nvPr>
            <p:ph type="title"/>
          </p:nvPr>
        </p:nvSpPr>
        <p:spPr>
          <a:xfrm>
            <a:off x="152400" y="623888"/>
            <a:ext cx="8763000" cy="1281112"/>
          </a:xfrm>
        </p:spPr>
        <p:txBody>
          <a:bodyPr/>
          <a:lstStyle/>
          <a:p>
            <a:pPr eaLnBrk="1" hangingPunct="1"/>
            <a:r>
              <a:rPr lang="en-US" altLang="en-US" sz="2400">
                <a:latin typeface="Calibri" panose="020F0502020204030204" pitchFamily="34" charset="0"/>
                <a:cs typeface="Calibri" panose="020F0502020204030204" pitchFamily="34" charset="0"/>
              </a:rPr>
              <a:t>Counseling Website Link with DE Information: </a:t>
            </a:r>
            <a:r>
              <a:rPr lang="en-US" altLang="en-US" sz="2000">
                <a:latin typeface="Calibri" panose="020F0502020204030204" pitchFamily="34" charset="0"/>
                <a:cs typeface="Calibri" panose="020F0502020204030204" pitchFamily="34" charset="0"/>
                <a:hlinkClick r:id="rId2"/>
              </a:rPr>
              <a:t>https://counseling.paulding.k12.ga.us/index.php/academic/dual-enrollment/</a:t>
            </a:r>
            <a:r>
              <a:rPr lang="en-US" altLang="en-US" sz="2000">
                <a:latin typeface="Calibri" panose="020F0502020204030204" pitchFamily="34" charset="0"/>
                <a:cs typeface="Calibri" panose="020F0502020204030204" pitchFamily="34" charset="0"/>
              </a:rPr>
              <a:t> </a:t>
            </a:r>
          </a:p>
        </p:txBody>
      </p:sp>
      <p:pic>
        <p:nvPicPr>
          <p:cNvPr id="77827" name="Picture 1">
            <a:extLst>
              <a:ext uri="{FF2B5EF4-FFF2-40B4-BE49-F238E27FC236}">
                <a16:creationId xmlns:a16="http://schemas.microsoft.com/office/drawing/2014/main" id="{CB5E24D8-E28F-4243-86EB-A236078BA4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05000"/>
            <a:ext cx="6400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AE0ED065-5094-4688-A64C-CB254B061E04}"/>
              </a:ext>
            </a:extLst>
          </p:cNvPr>
          <p:cNvSpPr>
            <a:spLocks noGrp="1" noChangeArrowheads="1"/>
          </p:cNvSpPr>
          <p:nvPr>
            <p:ph type="title"/>
          </p:nvPr>
        </p:nvSpPr>
        <p:spPr>
          <a:xfrm>
            <a:off x="152400" y="623888"/>
            <a:ext cx="8382000" cy="1281112"/>
          </a:xfrm>
        </p:spPr>
        <p:txBody>
          <a:bodyPr/>
          <a:lstStyle/>
          <a:p>
            <a:pPr algn="ctr" eaLnBrk="1" hangingPunct="1"/>
            <a:r>
              <a:rPr lang="en-US" altLang="en-US" dirty="0"/>
              <a:t>HOPE and Zell Miller Scholarship</a:t>
            </a:r>
          </a:p>
        </p:txBody>
      </p:sp>
      <p:sp>
        <p:nvSpPr>
          <p:cNvPr id="3" name="Content Placeholder 2">
            <a:extLst>
              <a:ext uri="{FF2B5EF4-FFF2-40B4-BE49-F238E27FC236}">
                <a16:creationId xmlns:a16="http://schemas.microsoft.com/office/drawing/2014/main" id="{FDA827BF-D2C5-4F57-8D35-B9F5A479B19C}"/>
              </a:ext>
            </a:extLst>
          </p:cNvPr>
          <p:cNvSpPr>
            <a:spLocks noGrp="1"/>
          </p:cNvSpPr>
          <p:nvPr>
            <p:ph idx="1"/>
          </p:nvPr>
        </p:nvSpPr>
        <p:spPr>
          <a:xfrm>
            <a:off x="381000" y="1905000"/>
            <a:ext cx="8382000" cy="3693318"/>
          </a:xfrm>
        </p:spPr>
        <p:txBody>
          <a:bodyPr rtlCol="0">
            <a:normAutofit fontScale="92500" lnSpcReduction="20000"/>
          </a:bodyPr>
          <a:lstStyle/>
          <a:p>
            <a:pPr marL="342906" indent="-342906" defTabSz="457207" eaLnBrk="1" fontAlgn="auto" hangingPunct="1">
              <a:spcAft>
                <a:spcPts val="0"/>
              </a:spcAft>
              <a:buClr>
                <a:schemeClr val="bg2">
                  <a:lumMod val="40000"/>
                  <a:lumOff val="60000"/>
                </a:schemeClr>
              </a:buClr>
              <a:buFont typeface="Wingdings" panose="05000000000000000000" pitchFamily="2" charset="2"/>
              <a:buChar char="Ø"/>
              <a:defRPr/>
            </a:pPr>
            <a:r>
              <a:rPr lang="en-US" dirty="0">
                <a:solidFill>
                  <a:schemeClr val="tx1">
                    <a:lumMod val="75000"/>
                    <a:lumOff val="25000"/>
                  </a:schemeClr>
                </a:solidFill>
              </a:rPr>
              <a:t>Core courses are included in the student’s HOPE high school GPA for HOPE Scholarship and Zell Miller Scholarship eligibility determinations.</a:t>
            </a:r>
          </a:p>
          <a:p>
            <a:pPr marL="342906" indent="-342906" defTabSz="457207" eaLnBrk="1" fontAlgn="auto" hangingPunct="1">
              <a:spcAft>
                <a:spcPts val="0"/>
              </a:spcAft>
              <a:buClr>
                <a:schemeClr val="bg2">
                  <a:lumMod val="40000"/>
                  <a:lumOff val="60000"/>
                </a:schemeClr>
              </a:buClr>
              <a:buFont typeface="Wingdings" panose="05000000000000000000" pitchFamily="2" charset="2"/>
              <a:buChar char="Ø"/>
              <a:defRPr/>
            </a:pPr>
            <a:r>
              <a:rPr lang="en-US" dirty="0">
                <a:solidFill>
                  <a:schemeClr val="tx1">
                    <a:lumMod val="75000"/>
                    <a:lumOff val="25000"/>
                  </a:schemeClr>
                </a:solidFill>
              </a:rPr>
              <a:t>HOPE GPA = 3.0</a:t>
            </a:r>
          </a:p>
          <a:p>
            <a:pPr marL="342906" indent="-342906" defTabSz="457207" eaLnBrk="1" fontAlgn="auto" hangingPunct="1">
              <a:spcAft>
                <a:spcPts val="0"/>
              </a:spcAft>
              <a:buClr>
                <a:schemeClr val="bg2">
                  <a:lumMod val="40000"/>
                  <a:lumOff val="60000"/>
                </a:schemeClr>
              </a:buClr>
              <a:buFont typeface="Wingdings" panose="05000000000000000000" pitchFamily="2" charset="2"/>
              <a:buChar char="Ø"/>
              <a:defRPr/>
            </a:pPr>
            <a:r>
              <a:rPr lang="en-US" dirty="0">
                <a:solidFill>
                  <a:schemeClr val="tx1">
                    <a:lumMod val="75000"/>
                    <a:lumOff val="25000"/>
                  </a:schemeClr>
                </a:solidFill>
              </a:rPr>
              <a:t>Zell Miller GPA = 3.7 / ACT = 26 / SAT = 1200 (one test administration) </a:t>
            </a:r>
          </a:p>
          <a:p>
            <a:pPr marL="342906" indent="-342906" defTabSz="457207" eaLnBrk="1" fontAlgn="auto" hangingPunct="1">
              <a:spcAft>
                <a:spcPts val="0"/>
              </a:spcAft>
              <a:buClr>
                <a:schemeClr val="bg2">
                  <a:lumMod val="40000"/>
                  <a:lumOff val="60000"/>
                </a:schemeClr>
              </a:buClr>
              <a:buFont typeface="Wingdings" panose="05000000000000000000" pitchFamily="2" charset="2"/>
              <a:buChar char="Ø"/>
              <a:defRPr/>
            </a:pPr>
            <a:r>
              <a:rPr lang="en-US" dirty="0">
                <a:solidFill>
                  <a:schemeClr val="tx1">
                    <a:lumMod val="75000"/>
                    <a:lumOff val="25000"/>
                  </a:schemeClr>
                </a:solidFill>
              </a:rPr>
              <a:t>Academic rigor course requirements are listed on gafutures.org. Students must have a minimum of 4 rigor classes. </a:t>
            </a:r>
          </a:p>
          <a:p>
            <a:pPr marL="342906" indent="-342906" defTabSz="457207" eaLnBrk="1" fontAlgn="auto" hangingPunct="1">
              <a:spcAft>
                <a:spcPts val="0"/>
              </a:spcAft>
              <a:buClr>
                <a:schemeClr val="bg2">
                  <a:lumMod val="40000"/>
                  <a:lumOff val="60000"/>
                </a:schemeClr>
              </a:buClr>
              <a:buFont typeface="Wingdings" panose="05000000000000000000" pitchFamily="2" charset="2"/>
              <a:buChar char="Ø"/>
              <a:defRPr/>
            </a:pPr>
            <a:r>
              <a:rPr lang="en-US" dirty="0">
                <a:solidFill>
                  <a:schemeClr val="tx1">
                    <a:lumMod val="75000"/>
                    <a:lumOff val="25000"/>
                  </a:schemeClr>
                </a:solidFill>
              </a:rPr>
              <a:t> The HOPE GPA calculation has a cap of 4.0.</a:t>
            </a:r>
          </a:p>
          <a:p>
            <a:pPr marL="342906" indent="-342906" defTabSz="457207" eaLnBrk="1" fontAlgn="auto" hangingPunct="1">
              <a:spcAft>
                <a:spcPts val="0"/>
              </a:spcAft>
              <a:buClr>
                <a:schemeClr val="bg2">
                  <a:lumMod val="40000"/>
                  <a:lumOff val="60000"/>
                </a:schemeClr>
              </a:buClr>
              <a:buFont typeface="Wingdings" panose="05000000000000000000" pitchFamily="2" charset="2"/>
              <a:buChar char="Ø"/>
              <a:defRPr/>
            </a:pPr>
            <a:r>
              <a:rPr lang="en-US" dirty="0">
                <a:solidFill>
                  <a:schemeClr val="tx1">
                    <a:lumMod val="75000"/>
                    <a:lumOff val="25000"/>
                  </a:schemeClr>
                </a:solidFill>
              </a:rPr>
              <a:t>Dual Enrollment hours do not count against any HOPE hour cap.</a:t>
            </a:r>
          </a:p>
          <a:p>
            <a:pPr marL="342906" indent="-342906" defTabSz="457207" eaLnBrk="1" fontAlgn="auto" hangingPunct="1">
              <a:spcAft>
                <a:spcPts val="0"/>
              </a:spcAft>
              <a:buClr>
                <a:schemeClr val="bg2">
                  <a:lumMod val="40000"/>
                  <a:lumOff val="60000"/>
                </a:schemeClr>
              </a:buClr>
              <a:buFont typeface="Wingdings" panose="05000000000000000000" pitchFamily="2" charset="2"/>
              <a:buChar char="Ø"/>
              <a:defRPr/>
            </a:pPr>
            <a:r>
              <a:rPr lang="en-US" dirty="0">
                <a:solidFill>
                  <a:schemeClr val="tx1">
                    <a:lumMod val="75000"/>
                    <a:lumOff val="25000"/>
                  </a:schemeClr>
                </a:solidFill>
              </a:rPr>
              <a:t>HOPE GPA can only be found on gafutures.org</a:t>
            </a:r>
          </a:p>
          <a:p>
            <a:pPr marL="342906" indent="-342906" defTabSz="457207" eaLnBrk="1" fontAlgn="auto" hangingPunct="1">
              <a:spcAft>
                <a:spcPts val="0"/>
              </a:spcAft>
              <a:buClr>
                <a:schemeClr val="bg2">
                  <a:lumMod val="40000"/>
                  <a:lumOff val="60000"/>
                </a:schemeClr>
              </a:buClr>
              <a:buFont typeface="Wingdings" panose="05000000000000000000" pitchFamily="2" charset="2"/>
              <a:buChar char="Ø"/>
              <a:defRPr/>
            </a:pPr>
            <a:endParaRPr lang="en-US" dirty="0">
              <a:solidFill>
                <a:schemeClr val="tx1">
                  <a:lumMod val="75000"/>
                  <a:lumOff val="25000"/>
                </a:schemeClr>
              </a:solidFill>
            </a:endParaRPr>
          </a:p>
          <a:p>
            <a:pPr marL="342906" indent="-342906" defTabSz="457207" eaLnBrk="1" fontAlgn="auto" hangingPunct="1">
              <a:spcAft>
                <a:spcPts val="0"/>
              </a:spcAft>
              <a:buClr>
                <a:schemeClr val="bg2">
                  <a:lumMod val="40000"/>
                  <a:lumOff val="60000"/>
                </a:schemeClr>
              </a:buClr>
              <a:buFont typeface="Wingdings" panose="05000000000000000000" pitchFamily="2" charset="2"/>
              <a:buChar char="Ø"/>
              <a:defRPr/>
            </a:pPr>
            <a:endParaRPr lang="en-US" dirty="0">
              <a:solidFill>
                <a:schemeClr val="tx1">
                  <a:lumMod val="75000"/>
                  <a:lumOff val="25000"/>
                </a:schemeClr>
              </a:solidFill>
            </a:endParaRPr>
          </a:p>
        </p:txBody>
      </p:sp>
      <p:pic>
        <p:nvPicPr>
          <p:cNvPr id="70660" name="Picture 1">
            <a:extLst>
              <a:ext uri="{FF2B5EF4-FFF2-40B4-BE49-F238E27FC236}">
                <a16:creationId xmlns:a16="http://schemas.microsoft.com/office/drawing/2014/main" id="{25E84C8E-CEE7-41D8-B1BB-F493E93656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4443" y="5598318"/>
            <a:ext cx="1535113"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0D3CFB4A-80D7-4533-A94D-D16B8AFFD3E0}"/>
              </a:ext>
            </a:extLst>
          </p:cNvPr>
          <p:cNvSpPr>
            <a:spLocks noGrp="1"/>
          </p:cNvSpPr>
          <p:nvPr>
            <p:ph type="title"/>
          </p:nvPr>
        </p:nvSpPr>
        <p:spPr>
          <a:xfrm>
            <a:off x="1088684" y="804519"/>
            <a:ext cx="7202456" cy="1049235"/>
          </a:xfrm>
        </p:spPr>
        <p:txBody>
          <a:bodyPr rtlCol="0">
            <a:normAutofit/>
          </a:bodyPr>
          <a:lstStyle/>
          <a:p>
            <a:pPr defTabSz="457207" eaLnBrk="1" fontAlgn="auto" hangingPunct="1">
              <a:spcAft>
                <a:spcPts val="0"/>
              </a:spcAft>
              <a:defRPr/>
            </a:pPr>
            <a:r>
              <a:rPr lang="en-US" altLang="en-US" sz="2200" dirty="0"/>
              <a:t>Virtual Opportunities</a:t>
            </a:r>
            <a:br>
              <a:rPr lang="en-US" altLang="en-US" sz="2200" dirty="0"/>
            </a:br>
            <a:endParaRPr lang="en-US" altLang="en-US" sz="2200" dirty="0"/>
          </a:p>
        </p:txBody>
      </p:sp>
      <p:sp>
        <p:nvSpPr>
          <p:cNvPr id="101379" name="Content Placeholder 2">
            <a:extLst>
              <a:ext uri="{FF2B5EF4-FFF2-40B4-BE49-F238E27FC236}">
                <a16:creationId xmlns:a16="http://schemas.microsoft.com/office/drawing/2014/main" id="{6CB523FA-11E5-4A8D-B67C-F423D12CDF53}"/>
              </a:ext>
            </a:extLst>
          </p:cNvPr>
          <p:cNvSpPr>
            <a:spLocks noGrp="1"/>
          </p:cNvSpPr>
          <p:nvPr>
            <p:ph idx="1"/>
          </p:nvPr>
        </p:nvSpPr>
        <p:spPr>
          <a:xfrm>
            <a:off x="975654" y="2174241"/>
            <a:ext cx="3119137" cy="3616959"/>
          </a:xfrm>
        </p:spPr>
        <p:txBody>
          <a:bodyPr rtlCol="0">
            <a:normAutofit/>
          </a:bodyPr>
          <a:lstStyle/>
          <a:p>
            <a:pPr marL="342900" indent="-342900" defTabSz="457207" eaLnBrk="1" fontAlgn="auto" hangingPunct="1">
              <a:lnSpc>
                <a:spcPct val="110000"/>
              </a:lnSpc>
              <a:spcAft>
                <a:spcPts val="0"/>
              </a:spcAft>
              <a:buClr>
                <a:schemeClr val="bg2">
                  <a:lumMod val="40000"/>
                  <a:lumOff val="60000"/>
                </a:schemeClr>
              </a:buClr>
              <a:buFont typeface="Wingdings 3" charset="2"/>
              <a:buChar char=""/>
              <a:defRPr/>
            </a:pPr>
            <a:r>
              <a:rPr lang="en-US" altLang="en-US" sz="1800" dirty="0"/>
              <a:t>PVA registration open until  2/16/24</a:t>
            </a:r>
            <a:endParaRPr lang="en-US" dirty="0"/>
          </a:p>
          <a:p>
            <a:pPr marL="342900" indent="-342900" defTabSz="457207" eaLnBrk="1" fontAlgn="auto" hangingPunct="1">
              <a:lnSpc>
                <a:spcPct val="110000"/>
              </a:lnSpc>
              <a:spcAft>
                <a:spcPts val="0"/>
              </a:spcAft>
              <a:buClr>
                <a:schemeClr val="bg2">
                  <a:lumMod val="40000"/>
                  <a:lumOff val="60000"/>
                </a:schemeClr>
              </a:buClr>
              <a:buFont typeface="Wingdings 3" charset="2"/>
              <a:buChar char=""/>
              <a:defRPr/>
            </a:pPr>
            <a:r>
              <a:rPr lang="en-US" altLang="en-US" sz="1800" dirty="0"/>
              <a:t>There is no opt-out period. Applicants are committing to PVA for the entire 2024-2025 school year.</a:t>
            </a:r>
          </a:p>
          <a:p>
            <a:pPr marL="342906" indent="-342906" defTabSz="457207" eaLnBrk="1" fontAlgn="auto" hangingPunct="1">
              <a:lnSpc>
                <a:spcPct val="110000"/>
              </a:lnSpc>
              <a:spcAft>
                <a:spcPts val="0"/>
              </a:spcAft>
              <a:buClr>
                <a:schemeClr val="bg2">
                  <a:lumMod val="40000"/>
                  <a:lumOff val="60000"/>
                </a:schemeClr>
              </a:buClr>
              <a:buFont typeface="Wingdings 3" charset="2"/>
              <a:buChar char=""/>
              <a:defRPr/>
            </a:pPr>
            <a:endParaRPr lang="en-US" altLang="en-US" sz="1300" dirty="0"/>
          </a:p>
        </p:txBody>
      </p:sp>
      <p:grpSp>
        <p:nvGrpSpPr>
          <p:cNvPr id="137" name="Group 136">
            <a:extLst>
              <a:ext uri="{FF2B5EF4-FFF2-40B4-BE49-F238E27FC236}">
                <a16:creationId xmlns:a16="http://schemas.microsoft.com/office/drawing/2014/main" id="{93401815-9C3D-43EE-B4E4-2504090CEF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82367" y="2012810"/>
            <a:ext cx="3711494" cy="3453535"/>
            <a:chOff x="7807230" y="2012810"/>
            <a:chExt cx="3251252" cy="3459865"/>
          </a:xfrm>
        </p:grpSpPr>
        <p:sp>
          <p:nvSpPr>
            <p:cNvPr id="138" name="Rectangle 137">
              <a:extLst>
                <a:ext uri="{FF2B5EF4-FFF2-40B4-BE49-F238E27FC236}">
                  <a16:creationId xmlns:a16="http://schemas.microsoft.com/office/drawing/2014/main" id="{CDC52205-72B7-41BE-99DF-6B24F25ED6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298BFFC9-C8B3-41FE-B9CC-C492B0794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6020" name="Picture 2">
            <a:extLst>
              <a:ext uri="{FF2B5EF4-FFF2-40B4-BE49-F238E27FC236}">
                <a16:creationId xmlns:a16="http://schemas.microsoft.com/office/drawing/2014/main" id="{267F298A-0535-4F95-8828-23DF5906FA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59" r="2213" b="3"/>
          <a:stretch/>
        </p:blipFill>
        <p:spPr bwMode="auto">
          <a:xfrm>
            <a:off x="4707942" y="2174242"/>
            <a:ext cx="3460404" cy="31243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1">
            <a:extLst>
              <a:ext uri="{FF2B5EF4-FFF2-40B4-BE49-F238E27FC236}">
                <a16:creationId xmlns:a16="http://schemas.microsoft.com/office/drawing/2014/main" id="{B066CFAB-B745-4B03-81D0-AEA381B9A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30188"/>
            <a:ext cx="16002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itle 1">
            <a:extLst>
              <a:ext uri="{FF2B5EF4-FFF2-40B4-BE49-F238E27FC236}">
                <a16:creationId xmlns:a16="http://schemas.microsoft.com/office/drawing/2014/main" id="{09387D64-FEE1-4720-856D-BD2AA1C82332}"/>
              </a:ext>
            </a:extLst>
          </p:cNvPr>
          <p:cNvSpPr>
            <a:spLocks noGrp="1" noChangeArrowheads="1"/>
          </p:cNvSpPr>
          <p:nvPr>
            <p:ph type="title"/>
          </p:nvPr>
        </p:nvSpPr>
        <p:spPr>
          <a:xfrm>
            <a:off x="457200" y="365125"/>
            <a:ext cx="6858000" cy="1768475"/>
          </a:xfrm>
        </p:spPr>
        <p:txBody>
          <a:bodyPr/>
          <a:lstStyle/>
          <a:p>
            <a:pPr eaLnBrk="1" hangingPunct="1"/>
            <a:r>
              <a:rPr lang="en-US" altLang="en-US" dirty="0"/>
              <a:t>What is Paulding Virtual Academy?</a:t>
            </a:r>
          </a:p>
        </p:txBody>
      </p:sp>
      <p:sp>
        <p:nvSpPr>
          <p:cNvPr id="3" name="Content Placeholder 2">
            <a:extLst>
              <a:ext uri="{FF2B5EF4-FFF2-40B4-BE49-F238E27FC236}">
                <a16:creationId xmlns:a16="http://schemas.microsoft.com/office/drawing/2014/main" id="{D5AC4CE0-DCE5-41ED-AE81-B74ED1BCF37F}"/>
              </a:ext>
            </a:extLst>
          </p:cNvPr>
          <p:cNvSpPr>
            <a:spLocks noGrp="1"/>
          </p:cNvSpPr>
          <p:nvPr>
            <p:ph idx="1"/>
          </p:nvPr>
        </p:nvSpPr>
        <p:spPr>
          <a:xfrm>
            <a:off x="609600" y="2133600"/>
            <a:ext cx="7353300" cy="3778250"/>
          </a:xfrm>
        </p:spPr>
        <p:txBody>
          <a:bodyPr rtlCol="0">
            <a:normAutofit/>
          </a:bodyPr>
          <a:lstStyle/>
          <a:p>
            <a:pPr marL="342900" indent="-342900" defTabSz="457207" eaLnBrk="1" fontAlgn="auto" hangingPunct="1">
              <a:spcAft>
                <a:spcPts val="0"/>
              </a:spcAft>
              <a:buClr>
                <a:schemeClr val="bg2">
                  <a:lumMod val="40000"/>
                  <a:lumOff val="60000"/>
                </a:schemeClr>
              </a:buClr>
              <a:buFont typeface="Wingdings 3" charset="2"/>
              <a:buChar char=""/>
              <a:defRPr/>
            </a:pPr>
            <a:r>
              <a:rPr lang="en-US" dirty="0"/>
              <a:t>The Paulding Virtual Academy (PVA) will offer students the opportunity to use teacher supported, technology-based courses to earn new high school credit, recover credit, continue coursework or accelerate their progression through high school and into college level courses.</a:t>
            </a:r>
          </a:p>
          <a:p>
            <a:pPr marL="342900" indent="-342900" defTabSz="457207">
              <a:buClr>
                <a:schemeClr val="bg2">
                  <a:lumMod val="40000"/>
                  <a:lumOff val="60000"/>
                </a:schemeClr>
              </a:buClr>
              <a:buFont typeface="Wingdings 3" charset="2"/>
              <a:buChar char=""/>
              <a:defRPr/>
            </a:pPr>
            <a:r>
              <a:rPr lang="en-US" altLang="en-US" sz="2000" dirty="0"/>
              <a:t>PVA registration opens until </a:t>
            </a:r>
            <a:r>
              <a:rPr lang="en-US" altLang="en-US" dirty="0"/>
              <a:t>2/16/24</a:t>
            </a:r>
            <a:endParaRPr lang="en-US" dirty="0"/>
          </a:p>
          <a:p>
            <a:pPr marL="0" indent="0" defTabSz="457207">
              <a:buClr>
                <a:schemeClr val="bg2">
                  <a:lumMod val="40000"/>
                  <a:lumOff val="60000"/>
                </a:schemeClr>
              </a:buClr>
              <a:buNone/>
              <a:defRPr/>
            </a:pPr>
            <a:r>
              <a:rPr lang="en-US" b="1" dirty="0"/>
              <a:t>Link for more information</a:t>
            </a:r>
            <a:r>
              <a:rPr lang="en-US" dirty="0"/>
              <a:t>: </a:t>
            </a:r>
            <a:r>
              <a:rPr lang="en-US" dirty="0">
                <a:ea typeface="+mn-lt"/>
                <a:cs typeface="+mn-lt"/>
                <a:hlinkClick r:id="rId4"/>
              </a:rPr>
              <a:t>https://www.paulding.k12.ga.us/domain/5924</a:t>
            </a:r>
            <a:endParaRPr lang="en-US" dirty="0">
              <a:hlinkClick r:id="rId4"/>
            </a:endParaRPr>
          </a:p>
          <a:p>
            <a:pPr marL="0" indent="0" defTabSz="457207">
              <a:buNone/>
              <a:defRPr/>
            </a:pPr>
            <a:endParaRPr lang="en-US" dirty="0"/>
          </a:p>
          <a:p>
            <a:pPr marL="342900" indent="-342900" defTabSz="457207" eaLnBrk="1" fontAlgn="auto" hangingPunct="1">
              <a:spcAft>
                <a:spcPts val="0"/>
              </a:spcAft>
              <a:buClr>
                <a:schemeClr val="bg2">
                  <a:lumMod val="40000"/>
                  <a:lumOff val="60000"/>
                </a:schemeClr>
              </a:buClr>
              <a:buFont typeface="Wingdings 3" charset="2"/>
              <a:buChar char=""/>
              <a:defRPr/>
            </a:pPr>
            <a:endParaRPr lang="en-US" dirty="0"/>
          </a:p>
          <a:p>
            <a:pPr marL="342900" indent="-342900" defTabSz="457207" eaLnBrk="1" fontAlgn="auto" hangingPunct="1">
              <a:spcAft>
                <a:spcPts val="0"/>
              </a:spcAft>
              <a:buClr>
                <a:schemeClr val="bg2">
                  <a:lumMod val="40000"/>
                  <a:lumOff val="60000"/>
                </a:schemeClr>
              </a:buClr>
              <a:buFont typeface="Wingdings 3" charset="2"/>
              <a:buChar char=""/>
              <a:defRPr/>
            </a:pPr>
            <a:endParaRPr lang="en-US" dirty="0"/>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299E93BB-5DBD-4DAB-A0CE-679BE53DD8D1}"/>
              </a:ext>
            </a:extLst>
          </p:cNvPr>
          <p:cNvSpPr>
            <a:spLocks noGrp="1" noChangeArrowheads="1"/>
          </p:cNvSpPr>
          <p:nvPr>
            <p:ph type="title"/>
          </p:nvPr>
        </p:nvSpPr>
        <p:spPr>
          <a:xfrm>
            <a:off x="0" y="623888"/>
            <a:ext cx="7848600" cy="1281112"/>
          </a:xfrm>
        </p:spPr>
        <p:txBody>
          <a:bodyPr/>
          <a:lstStyle/>
          <a:p>
            <a:pPr algn="ctr" eaLnBrk="1" hangingPunct="1"/>
            <a:r>
              <a:rPr lang="en-US" altLang="en-US" dirty="0"/>
              <a:t>Promotion Requirements</a:t>
            </a:r>
          </a:p>
        </p:txBody>
      </p:sp>
      <p:sp>
        <p:nvSpPr>
          <p:cNvPr id="237571" name="Rectangle 3">
            <a:extLst>
              <a:ext uri="{FF2B5EF4-FFF2-40B4-BE49-F238E27FC236}">
                <a16:creationId xmlns:a16="http://schemas.microsoft.com/office/drawing/2014/main" id="{4123CCAD-EA6D-4E6C-AA47-B09F62C2D80A}"/>
              </a:ext>
            </a:extLst>
          </p:cNvPr>
          <p:cNvSpPr>
            <a:spLocks noGrp="1" noChangeArrowheads="1"/>
          </p:cNvSpPr>
          <p:nvPr>
            <p:ph idx="1"/>
          </p:nvPr>
        </p:nvSpPr>
        <p:spPr/>
        <p:txBody>
          <a:bodyPr rtlCol="0">
            <a:normAutofit fontScale="92500" lnSpcReduction="10000"/>
          </a:bodyPr>
          <a:lstStyle/>
          <a:p>
            <a:pPr marL="342906" indent="-342906" defTabSz="457207" eaLnBrk="1" fontAlgn="auto" hangingPunct="1">
              <a:spcAft>
                <a:spcPts val="0"/>
              </a:spcAft>
              <a:buClr>
                <a:schemeClr val="bg2">
                  <a:lumMod val="40000"/>
                  <a:lumOff val="60000"/>
                </a:schemeClr>
              </a:buClr>
              <a:buFont typeface="Wingdings 3" charset="2"/>
              <a:buChar char=""/>
              <a:defRPr/>
            </a:pPr>
            <a:r>
              <a:rPr lang="en-US" dirty="0">
                <a:solidFill>
                  <a:schemeClr val="tx1">
                    <a:lumMod val="75000"/>
                    <a:lumOff val="25000"/>
                  </a:schemeClr>
                </a:solidFill>
              </a:rPr>
              <a:t>Students are promoted to the next grade level based on the Cohort Year.</a:t>
            </a:r>
          </a:p>
          <a:p>
            <a:pPr marL="742962" lvl="1" indent="-285755" defTabSz="457207" eaLnBrk="1" fontAlgn="auto" hangingPunct="1">
              <a:spcAft>
                <a:spcPts val="0"/>
              </a:spcAft>
              <a:buClr>
                <a:schemeClr val="bg2">
                  <a:lumMod val="40000"/>
                  <a:lumOff val="60000"/>
                </a:schemeClr>
              </a:buClr>
              <a:buFont typeface="Wingdings 3" charset="2"/>
              <a:buChar char=""/>
              <a:defRPr/>
            </a:pPr>
            <a:r>
              <a:rPr lang="en-US" dirty="0">
                <a:solidFill>
                  <a:schemeClr val="tx1">
                    <a:lumMod val="75000"/>
                    <a:lumOff val="25000"/>
                  </a:schemeClr>
                </a:solidFill>
              </a:rPr>
              <a:t>Cohort Year 1 = Grade 9</a:t>
            </a:r>
          </a:p>
          <a:p>
            <a:pPr marL="742962" lvl="1" indent="-285755" defTabSz="457207" eaLnBrk="1" fontAlgn="auto" hangingPunct="1">
              <a:spcAft>
                <a:spcPts val="0"/>
              </a:spcAft>
              <a:buClr>
                <a:schemeClr val="bg2">
                  <a:lumMod val="40000"/>
                  <a:lumOff val="60000"/>
                </a:schemeClr>
              </a:buClr>
              <a:buFont typeface="Wingdings 3" charset="2"/>
              <a:buChar char=""/>
              <a:defRPr/>
            </a:pPr>
            <a:r>
              <a:rPr lang="en-US" dirty="0">
                <a:solidFill>
                  <a:schemeClr val="tx1">
                    <a:lumMod val="75000"/>
                    <a:lumOff val="25000"/>
                  </a:schemeClr>
                </a:solidFill>
              </a:rPr>
              <a:t>Cohort Year 2 = Grade 10</a:t>
            </a:r>
          </a:p>
          <a:p>
            <a:pPr marL="742962" lvl="1" indent="-285755" defTabSz="457207" eaLnBrk="1" fontAlgn="auto" hangingPunct="1">
              <a:spcAft>
                <a:spcPts val="0"/>
              </a:spcAft>
              <a:buClr>
                <a:schemeClr val="bg2">
                  <a:lumMod val="40000"/>
                  <a:lumOff val="60000"/>
                </a:schemeClr>
              </a:buClr>
              <a:buFont typeface="Wingdings 3" charset="2"/>
              <a:buChar char=""/>
              <a:defRPr/>
            </a:pPr>
            <a:r>
              <a:rPr lang="en-US" dirty="0">
                <a:solidFill>
                  <a:schemeClr val="tx1">
                    <a:lumMod val="75000"/>
                    <a:lumOff val="25000"/>
                  </a:schemeClr>
                </a:solidFill>
              </a:rPr>
              <a:t>Cohort Year 3 = Grade 11</a:t>
            </a:r>
          </a:p>
          <a:p>
            <a:pPr marL="742962" lvl="1" indent="-285755" defTabSz="457207" eaLnBrk="1" fontAlgn="auto" hangingPunct="1">
              <a:spcAft>
                <a:spcPts val="0"/>
              </a:spcAft>
              <a:buClr>
                <a:schemeClr val="bg2">
                  <a:lumMod val="40000"/>
                  <a:lumOff val="60000"/>
                </a:schemeClr>
              </a:buClr>
              <a:buFont typeface="Wingdings 3" charset="2"/>
              <a:buChar char=""/>
              <a:defRPr/>
            </a:pPr>
            <a:r>
              <a:rPr lang="en-US" dirty="0">
                <a:solidFill>
                  <a:schemeClr val="tx1">
                    <a:lumMod val="75000"/>
                    <a:lumOff val="25000"/>
                  </a:schemeClr>
                </a:solidFill>
              </a:rPr>
              <a:t>Cohort Year 4 = Grade 12</a:t>
            </a:r>
          </a:p>
          <a:p>
            <a:pPr marL="342906" indent="-342906" defTabSz="457207" eaLnBrk="1" fontAlgn="auto" hangingPunct="1">
              <a:spcAft>
                <a:spcPts val="0"/>
              </a:spcAft>
              <a:buClr>
                <a:schemeClr val="bg2">
                  <a:lumMod val="40000"/>
                  <a:lumOff val="60000"/>
                </a:schemeClr>
              </a:buClr>
              <a:buFont typeface="Wingdings 3" charset="2"/>
              <a:buChar char=""/>
              <a:defRPr/>
            </a:pPr>
            <a:r>
              <a:rPr lang="en-US" dirty="0">
                <a:solidFill>
                  <a:schemeClr val="tx1">
                    <a:lumMod val="75000"/>
                    <a:lumOff val="25000"/>
                  </a:schemeClr>
                </a:solidFill>
              </a:rPr>
              <a:t>Then, students must have a minimum of credits earned. </a:t>
            </a:r>
          </a:p>
          <a:p>
            <a:pPr marL="742962" lvl="1" indent="-285755" defTabSz="457207" eaLnBrk="1" fontAlgn="auto" hangingPunct="1">
              <a:spcAft>
                <a:spcPts val="0"/>
              </a:spcAft>
              <a:buClr>
                <a:schemeClr val="bg2">
                  <a:lumMod val="40000"/>
                  <a:lumOff val="60000"/>
                </a:schemeClr>
              </a:buClr>
              <a:buFont typeface="Wingdings 3" charset="2"/>
              <a:buChar char=""/>
              <a:defRPr/>
            </a:pPr>
            <a:r>
              <a:rPr lang="en-US" dirty="0">
                <a:solidFill>
                  <a:schemeClr val="tx1">
                    <a:lumMod val="75000"/>
                    <a:lumOff val="25000"/>
                  </a:schemeClr>
                </a:solidFill>
              </a:rPr>
              <a:t>From 9</a:t>
            </a:r>
            <a:r>
              <a:rPr lang="en-US" baseline="30000" dirty="0">
                <a:solidFill>
                  <a:schemeClr val="tx1">
                    <a:lumMod val="75000"/>
                    <a:lumOff val="25000"/>
                  </a:schemeClr>
                </a:solidFill>
              </a:rPr>
              <a:t>th</a:t>
            </a:r>
            <a:r>
              <a:rPr lang="en-US" dirty="0">
                <a:solidFill>
                  <a:schemeClr val="tx1">
                    <a:lumMod val="75000"/>
                    <a:lumOff val="25000"/>
                  </a:schemeClr>
                </a:solidFill>
              </a:rPr>
              <a:t> to 10</a:t>
            </a:r>
            <a:r>
              <a:rPr lang="en-US" baseline="30000" dirty="0">
                <a:solidFill>
                  <a:schemeClr val="tx1">
                    <a:lumMod val="75000"/>
                    <a:lumOff val="25000"/>
                  </a:schemeClr>
                </a:solidFill>
              </a:rPr>
              <a:t>th</a:t>
            </a:r>
            <a:r>
              <a:rPr lang="en-US" dirty="0">
                <a:solidFill>
                  <a:schemeClr val="tx1">
                    <a:lumMod val="75000"/>
                    <a:lumOff val="25000"/>
                  </a:schemeClr>
                </a:solidFill>
              </a:rPr>
              <a:t> grade-</a:t>
            </a:r>
            <a:r>
              <a:rPr lang="en-US" b="1" dirty="0">
                <a:solidFill>
                  <a:schemeClr val="accent1">
                    <a:lumMod val="75000"/>
                  </a:schemeClr>
                </a:solidFill>
              </a:rPr>
              <a:t>5 </a:t>
            </a:r>
            <a:r>
              <a:rPr lang="en-US" dirty="0">
                <a:solidFill>
                  <a:schemeClr val="tx1">
                    <a:lumMod val="75000"/>
                    <a:lumOff val="25000"/>
                  </a:schemeClr>
                </a:solidFill>
              </a:rPr>
              <a:t>credits</a:t>
            </a:r>
          </a:p>
          <a:p>
            <a:pPr marL="742962" lvl="1" indent="-285755" defTabSz="457207" eaLnBrk="1" fontAlgn="auto" hangingPunct="1">
              <a:spcAft>
                <a:spcPts val="0"/>
              </a:spcAft>
              <a:buClr>
                <a:schemeClr val="bg2">
                  <a:lumMod val="40000"/>
                  <a:lumOff val="60000"/>
                </a:schemeClr>
              </a:buClr>
              <a:buFont typeface="Wingdings 3" charset="2"/>
              <a:buChar char=""/>
              <a:defRPr/>
            </a:pPr>
            <a:r>
              <a:rPr lang="en-US" dirty="0">
                <a:solidFill>
                  <a:schemeClr val="tx1">
                    <a:lumMod val="75000"/>
                    <a:lumOff val="25000"/>
                  </a:schemeClr>
                </a:solidFill>
              </a:rPr>
              <a:t>From 10</a:t>
            </a:r>
            <a:r>
              <a:rPr lang="en-US" baseline="30000" dirty="0">
                <a:solidFill>
                  <a:schemeClr val="tx1">
                    <a:lumMod val="75000"/>
                    <a:lumOff val="25000"/>
                  </a:schemeClr>
                </a:solidFill>
              </a:rPr>
              <a:t>th</a:t>
            </a:r>
            <a:r>
              <a:rPr lang="en-US" dirty="0">
                <a:solidFill>
                  <a:schemeClr val="tx1">
                    <a:lumMod val="75000"/>
                    <a:lumOff val="25000"/>
                  </a:schemeClr>
                </a:solidFill>
              </a:rPr>
              <a:t> to 11</a:t>
            </a:r>
            <a:r>
              <a:rPr lang="en-US" baseline="30000" dirty="0">
                <a:solidFill>
                  <a:schemeClr val="tx1">
                    <a:lumMod val="75000"/>
                    <a:lumOff val="25000"/>
                  </a:schemeClr>
                </a:solidFill>
              </a:rPr>
              <a:t>th</a:t>
            </a:r>
            <a:r>
              <a:rPr lang="en-US" dirty="0">
                <a:solidFill>
                  <a:schemeClr val="tx1">
                    <a:lumMod val="75000"/>
                    <a:lumOff val="25000"/>
                  </a:schemeClr>
                </a:solidFill>
              </a:rPr>
              <a:t> grade-</a:t>
            </a:r>
            <a:r>
              <a:rPr lang="en-US" b="1" dirty="0">
                <a:solidFill>
                  <a:schemeClr val="accent1">
                    <a:lumMod val="75000"/>
                  </a:schemeClr>
                </a:solidFill>
              </a:rPr>
              <a:t>11</a:t>
            </a:r>
            <a:r>
              <a:rPr lang="en-US" dirty="0">
                <a:solidFill>
                  <a:schemeClr val="tx1">
                    <a:lumMod val="75000"/>
                    <a:lumOff val="25000"/>
                  </a:schemeClr>
                </a:solidFill>
              </a:rPr>
              <a:t> credits, </a:t>
            </a:r>
          </a:p>
          <a:p>
            <a:pPr marL="742962" lvl="1" indent="-285755" defTabSz="457207" eaLnBrk="1" fontAlgn="auto" hangingPunct="1">
              <a:spcAft>
                <a:spcPts val="0"/>
              </a:spcAft>
              <a:buClr>
                <a:schemeClr val="bg2">
                  <a:lumMod val="40000"/>
                  <a:lumOff val="60000"/>
                </a:schemeClr>
              </a:buClr>
              <a:buFont typeface="Wingdings 3" charset="2"/>
              <a:buChar char=""/>
              <a:defRPr/>
            </a:pPr>
            <a:r>
              <a:rPr lang="en-US" dirty="0">
                <a:solidFill>
                  <a:schemeClr val="tx1">
                    <a:lumMod val="75000"/>
                    <a:lumOff val="25000"/>
                  </a:schemeClr>
                </a:solidFill>
              </a:rPr>
              <a:t>From 11</a:t>
            </a:r>
            <a:r>
              <a:rPr lang="en-US" baseline="30000" dirty="0">
                <a:solidFill>
                  <a:schemeClr val="tx1">
                    <a:lumMod val="75000"/>
                    <a:lumOff val="25000"/>
                  </a:schemeClr>
                </a:solidFill>
              </a:rPr>
              <a:t>th</a:t>
            </a:r>
            <a:r>
              <a:rPr lang="en-US" dirty="0">
                <a:solidFill>
                  <a:schemeClr val="tx1">
                    <a:lumMod val="75000"/>
                    <a:lumOff val="25000"/>
                  </a:schemeClr>
                </a:solidFill>
              </a:rPr>
              <a:t> to 12</a:t>
            </a:r>
            <a:r>
              <a:rPr lang="en-US" baseline="30000" dirty="0">
                <a:solidFill>
                  <a:schemeClr val="tx1">
                    <a:lumMod val="75000"/>
                    <a:lumOff val="25000"/>
                  </a:schemeClr>
                </a:solidFill>
              </a:rPr>
              <a:t>th</a:t>
            </a:r>
            <a:r>
              <a:rPr lang="en-US" dirty="0">
                <a:solidFill>
                  <a:schemeClr val="tx1">
                    <a:lumMod val="75000"/>
                    <a:lumOff val="25000"/>
                  </a:schemeClr>
                </a:solidFill>
              </a:rPr>
              <a:t> grade-</a:t>
            </a:r>
            <a:r>
              <a:rPr lang="en-US" b="1" dirty="0">
                <a:solidFill>
                  <a:schemeClr val="accent1">
                    <a:lumMod val="75000"/>
                  </a:schemeClr>
                </a:solidFill>
              </a:rPr>
              <a:t>17</a:t>
            </a:r>
            <a:r>
              <a:rPr lang="en-US" dirty="0">
                <a:solidFill>
                  <a:schemeClr val="tx1">
                    <a:lumMod val="75000"/>
                    <a:lumOff val="25000"/>
                  </a:schemeClr>
                </a:solidFill>
              </a:rPr>
              <a:t> credits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742341BA-D234-4363-BB9D-6C73C60835DA}"/>
              </a:ext>
            </a:extLst>
          </p:cNvPr>
          <p:cNvSpPr>
            <a:spLocks noGrp="1"/>
          </p:cNvSpPr>
          <p:nvPr>
            <p:ph type="title"/>
          </p:nvPr>
        </p:nvSpPr>
        <p:spPr>
          <a:xfrm>
            <a:off x="1088684" y="804519"/>
            <a:ext cx="7202456" cy="1049235"/>
          </a:xfrm>
        </p:spPr>
        <p:txBody>
          <a:bodyPr>
            <a:normAutofit/>
          </a:bodyPr>
          <a:lstStyle/>
          <a:p>
            <a:pPr eaLnBrk="1" fontAlgn="auto" hangingPunct="1">
              <a:spcAft>
                <a:spcPts val="0"/>
              </a:spcAft>
              <a:defRPr/>
            </a:pPr>
            <a:r>
              <a:rPr lang="en-US" altLang="en-US" sz="2200"/>
              <a:t>What is the Paulding College and Career Academy?</a:t>
            </a:r>
            <a:br>
              <a:rPr lang="en-US" altLang="en-US" sz="2200"/>
            </a:br>
            <a:endParaRPr lang="en-US" altLang="en-US" sz="2200"/>
          </a:p>
        </p:txBody>
      </p:sp>
      <p:pic>
        <p:nvPicPr>
          <p:cNvPr id="89092" name="Picture 1">
            <a:extLst>
              <a:ext uri="{FF2B5EF4-FFF2-40B4-BE49-F238E27FC236}">
                <a16:creationId xmlns:a16="http://schemas.microsoft.com/office/drawing/2014/main" id="{5028061F-E6D1-4BDA-A6CD-BC63B55023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 t="2397" r="4349"/>
          <a:stretch>
            <a:fillRect/>
          </a:stretch>
        </p:blipFill>
        <p:spPr bwMode="auto">
          <a:xfrm>
            <a:off x="1087846" y="2599284"/>
            <a:ext cx="2194574" cy="2283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Content Placeholder 2">
            <a:extLst>
              <a:ext uri="{FF2B5EF4-FFF2-40B4-BE49-F238E27FC236}">
                <a16:creationId xmlns:a16="http://schemas.microsoft.com/office/drawing/2014/main" id="{DF4EEA82-10FF-4CAF-988C-B3A8D8981D74}"/>
              </a:ext>
            </a:extLst>
          </p:cNvPr>
          <p:cNvSpPr>
            <a:spLocks noGrp="1" noChangeArrowheads="1"/>
          </p:cNvSpPr>
          <p:nvPr>
            <p:ph idx="1"/>
          </p:nvPr>
        </p:nvSpPr>
        <p:spPr>
          <a:xfrm>
            <a:off x="3644302" y="2015734"/>
            <a:ext cx="4646838" cy="3450613"/>
          </a:xfrm>
        </p:spPr>
        <p:txBody>
          <a:bodyPr>
            <a:normAutofit/>
          </a:bodyPr>
          <a:lstStyle/>
          <a:p>
            <a:pPr eaLnBrk="1" hangingPunct="1"/>
            <a:r>
              <a:rPr lang="en-US" altLang="en-US" dirty="0"/>
              <a:t>PCCA opened in the Fall semester of 2019</a:t>
            </a:r>
          </a:p>
          <a:p>
            <a:pPr eaLnBrk="1" hangingPunct="1"/>
            <a:r>
              <a:rPr lang="en-US" altLang="en-US" dirty="0"/>
              <a:t>Students who attend PCCA graduate with a high school diploma plus have:</a:t>
            </a:r>
          </a:p>
          <a:p>
            <a:pPr lvl="1" eaLnBrk="1" hangingPunct="1"/>
            <a:r>
              <a:rPr lang="en-US" altLang="en-US" dirty="0"/>
              <a:t>Dual Enrollment Course Opportunities</a:t>
            </a:r>
          </a:p>
          <a:p>
            <a:pPr lvl="1" eaLnBrk="1" hangingPunct="1"/>
            <a:r>
              <a:rPr lang="en-US" altLang="en-US" dirty="0"/>
              <a:t>Work-Based Learning/Apprenticeship Program Courses</a:t>
            </a:r>
          </a:p>
          <a:p>
            <a:pPr lvl="1" eaLnBrk="1" hangingPunct="1"/>
            <a:r>
              <a:rPr lang="en-US" altLang="en-US" dirty="0"/>
              <a:t>Complete a CTAE Pathway and related courses</a:t>
            </a:r>
          </a:p>
          <a:p>
            <a:pPr lvl="1" eaLnBrk="1" hangingPunct="1"/>
            <a:endParaRPr lang="en-US" altLang="en-US" dirty="0"/>
          </a:p>
          <a:p>
            <a:pPr lvl="1" eaLnBrk="1" hangingPunct="1"/>
            <a:endParaRPr lang="en-US" altLang="en-US" dirty="0"/>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E41452FB-6DC0-449F-A038-11E888BDC468}"/>
              </a:ext>
            </a:extLst>
          </p:cNvPr>
          <p:cNvSpPr>
            <a:spLocks noGrp="1" noChangeArrowheads="1"/>
          </p:cNvSpPr>
          <p:nvPr>
            <p:ph type="title"/>
          </p:nvPr>
        </p:nvSpPr>
        <p:spPr>
          <a:xfrm>
            <a:off x="152400" y="304800"/>
            <a:ext cx="8763000" cy="1295400"/>
          </a:xfrm>
        </p:spPr>
        <p:txBody>
          <a:bodyPr/>
          <a:lstStyle/>
          <a:p>
            <a:pPr eaLnBrk="1" hangingPunct="1"/>
            <a:r>
              <a:rPr lang="en-US" altLang="en-US"/>
              <a:t>What are the Opportunities at the PCCA?</a:t>
            </a:r>
          </a:p>
        </p:txBody>
      </p:sp>
      <p:pic>
        <p:nvPicPr>
          <p:cNvPr id="90115" name="Content Placeholder 1">
            <a:extLst>
              <a:ext uri="{FF2B5EF4-FFF2-40B4-BE49-F238E27FC236}">
                <a16:creationId xmlns:a16="http://schemas.microsoft.com/office/drawing/2014/main" id="{818B69BC-4D4F-4507-9575-E8CF6414F7D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04975" y="2057400"/>
            <a:ext cx="5505450" cy="2524125"/>
          </a:xfrm>
        </p:spPr>
      </p:pic>
      <p:sp>
        <p:nvSpPr>
          <p:cNvPr id="2" name="Flowchart: Process 1">
            <a:extLst>
              <a:ext uri="{FF2B5EF4-FFF2-40B4-BE49-F238E27FC236}">
                <a16:creationId xmlns:a16="http://schemas.microsoft.com/office/drawing/2014/main" id="{F957D13B-A1A8-471C-9408-8A6BC3A8BEEF}"/>
              </a:ext>
            </a:extLst>
          </p:cNvPr>
          <p:cNvSpPr/>
          <p:nvPr/>
        </p:nvSpPr>
        <p:spPr>
          <a:xfrm>
            <a:off x="2057400" y="3795713"/>
            <a:ext cx="1905000" cy="166687"/>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n-US" dirty="0">
              <a:solidFill>
                <a:srgbClr val="000000"/>
              </a:solidFill>
            </a:endParaRP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7346" name="Title 1">
            <a:extLst>
              <a:ext uri="{FF2B5EF4-FFF2-40B4-BE49-F238E27FC236}">
                <a16:creationId xmlns:a16="http://schemas.microsoft.com/office/drawing/2014/main" id="{BDA7CF57-B152-46B2-9C32-3771ACBFE3F8}"/>
              </a:ext>
            </a:extLst>
          </p:cNvPr>
          <p:cNvSpPr>
            <a:spLocks noGrp="1"/>
          </p:cNvSpPr>
          <p:nvPr>
            <p:ph type="title"/>
          </p:nvPr>
        </p:nvSpPr>
        <p:spPr>
          <a:xfrm>
            <a:off x="1088684" y="2303047"/>
            <a:ext cx="2454070" cy="2674198"/>
          </a:xfrm>
        </p:spPr>
        <p:txBody>
          <a:bodyPr anchor="t">
            <a:normAutofit/>
          </a:bodyPr>
          <a:lstStyle/>
          <a:p>
            <a:pPr eaLnBrk="1" fontAlgn="auto" hangingPunct="1">
              <a:spcAft>
                <a:spcPts val="0"/>
              </a:spcAft>
              <a:defRPr/>
            </a:pPr>
            <a:r>
              <a:rPr lang="en-US" altLang="en-US" b="1"/>
              <a:t>PCCA Basics</a:t>
            </a:r>
          </a:p>
        </p:txBody>
      </p:sp>
      <p:cxnSp>
        <p:nvCxnSpPr>
          <p:cNvPr id="78" name="Straight Connector 77">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2146542"/>
            <a:ext cx="245407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0"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685" y="3122496"/>
            <a:ext cx="264761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82" name="Picture 81">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84" name="Straight Connector 83">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7349" name="Content Placeholder 3">
            <a:extLst>
              <a:ext uri="{FF2B5EF4-FFF2-40B4-BE49-F238E27FC236}">
                <a16:creationId xmlns:a16="http://schemas.microsoft.com/office/drawing/2014/main" id="{E01A0D4F-FA4A-42E2-B94E-18918202EA9D}"/>
              </a:ext>
            </a:extLst>
          </p:cNvPr>
          <p:cNvGraphicFramePr>
            <a:graphicFrameLocks noGrp="1"/>
          </p:cNvGraphicFramePr>
          <p:nvPr>
            <p:ph sz="quarter" idx="13"/>
            <p:extLst>
              <p:ext uri="{D42A27DB-BD31-4B8C-83A1-F6EECF244321}">
                <p14:modId xmlns:p14="http://schemas.microsoft.com/office/powerpoint/2010/main" val="803044866"/>
              </p:ext>
            </p:extLst>
          </p:nvPr>
        </p:nvGraphicFramePr>
        <p:xfrm>
          <a:off x="3856434" y="803275"/>
          <a:ext cx="4435078"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edge/>
  </p:transition>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6258" name="Title 1">
            <a:extLst>
              <a:ext uri="{FF2B5EF4-FFF2-40B4-BE49-F238E27FC236}">
                <a16:creationId xmlns:a16="http://schemas.microsoft.com/office/drawing/2014/main" id="{B61537A8-5475-4D45-A88F-5C002ABE831E}"/>
              </a:ext>
            </a:extLst>
          </p:cNvPr>
          <p:cNvSpPr>
            <a:spLocks noGrp="1" noChangeArrowheads="1"/>
          </p:cNvSpPr>
          <p:nvPr>
            <p:ph type="title"/>
          </p:nvPr>
        </p:nvSpPr>
        <p:spPr>
          <a:xfrm>
            <a:off x="304801" y="1138228"/>
            <a:ext cx="3185922" cy="3858767"/>
          </a:xfrm>
        </p:spPr>
        <p:txBody>
          <a:bodyPr anchor="ctr">
            <a:normAutofit/>
          </a:bodyPr>
          <a:lstStyle/>
          <a:p>
            <a:pPr eaLnBrk="1" hangingPunct="1"/>
            <a:r>
              <a:rPr lang="en-US" altLang="en-US" sz="2400" b="1" dirty="0">
                <a:latin typeface="+mn-lt"/>
              </a:rPr>
              <a:t>TEST-OUT</a:t>
            </a:r>
            <a:br>
              <a:rPr lang="en-US" altLang="en-US" sz="2400" b="1" dirty="0">
                <a:latin typeface="+mn-lt"/>
              </a:rPr>
            </a:br>
            <a:r>
              <a:rPr lang="en-US" altLang="en-US" sz="2400" b="1" dirty="0">
                <a:latin typeface="+mn-lt"/>
              </a:rPr>
              <a:t>OPPORTUNITIES</a:t>
            </a:r>
            <a:br>
              <a:rPr lang="en-US" altLang="en-US" sz="2400" b="1" dirty="0">
                <a:latin typeface="+mn-lt"/>
              </a:rPr>
            </a:br>
            <a:br>
              <a:rPr lang="en-US" altLang="en-US" sz="2400" b="1" dirty="0">
                <a:latin typeface="+mn-lt"/>
              </a:rPr>
            </a:br>
            <a:r>
              <a:rPr lang="en-US" altLang="en-US" sz="2400" b="1" dirty="0">
                <a:latin typeface="+mn-lt"/>
              </a:rPr>
              <a:t>Basic Requirements</a:t>
            </a:r>
            <a:endParaRPr lang="en-US" altLang="en-US" sz="2400" b="1" u="sng" dirty="0">
              <a:latin typeface="+mn-lt"/>
            </a:endParaRPr>
          </a:p>
        </p:txBody>
      </p:sp>
      <p:grpSp>
        <p:nvGrpSpPr>
          <p:cNvPr id="75" name="Group 74">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25015" y="638300"/>
            <a:ext cx="4807204" cy="4858625"/>
            <a:chOff x="7807230" y="2012810"/>
            <a:chExt cx="3251252" cy="3459865"/>
          </a:xfrm>
        </p:grpSpPr>
        <p:sp>
          <p:nvSpPr>
            <p:cNvPr id="76" name="Rectangle 75">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918" y="973636"/>
            <a:ext cx="4327398"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C15BE9-1228-4713-8FC3-53B139FF7438}"/>
              </a:ext>
            </a:extLst>
          </p:cNvPr>
          <p:cNvSpPr>
            <a:spLocks noGrp="1"/>
          </p:cNvSpPr>
          <p:nvPr>
            <p:ph idx="1"/>
          </p:nvPr>
        </p:nvSpPr>
        <p:spPr>
          <a:xfrm>
            <a:off x="3941474" y="815071"/>
            <a:ext cx="4557067" cy="4596594"/>
          </a:xfrm>
        </p:spPr>
        <p:txBody>
          <a:bodyPr rtlCol="0" anchor="ctr">
            <a:normAutofit/>
          </a:bodyPr>
          <a:lstStyle/>
          <a:p>
            <a:pPr marL="342906" indent="-342906" defTabSz="457207" eaLnBrk="1" fontAlgn="auto" hangingPunct="1">
              <a:lnSpc>
                <a:spcPct val="110000"/>
              </a:lnSpc>
              <a:spcBef>
                <a:spcPct val="50000"/>
              </a:spcBef>
              <a:spcAft>
                <a:spcPts val="0"/>
              </a:spcAft>
              <a:buClr>
                <a:schemeClr val="bg2">
                  <a:lumMod val="40000"/>
                  <a:lumOff val="60000"/>
                </a:schemeClr>
              </a:buClr>
              <a:buFont typeface="Wingdings" panose="05000000000000000000" pitchFamily="2" charset="2"/>
              <a:buNone/>
              <a:defRPr/>
            </a:pPr>
            <a:r>
              <a:rPr lang="en-US" sz="1200" b="1" dirty="0">
                <a:solidFill>
                  <a:srgbClr val="000000"/>
                </a:solidFill>
                <a:latin typeface="Times New Roman" pitchFamily="18" charset="0"/>
              </a:rPr>
              <a:t>1. Limit is 3 courses during high school with a cap of 3 credits earned.</a:t>
            </a:r>
          </a:p>
          <a:p>
            <a:pPr marL="342906" indent="-342906" defTabSz="457207" eaLnBrk="1" fontAlgn="auto" hangingPunct="1">
              <a:lnSpc>
                <a:spcPct val="110000"/>
              </a:lnSpc>
              <a:spcBef>
                <a:spcPct val="50000"/>
              </a:spcBef>
              <a:spcAft>
                <a:spcPts val="0"/>
              </a:spcAft>
              <a:buClr>
                <a:schemeClr val="bg2">
                  <a:lumMod val="40000"/>
                  <a:lumOff val="60000"/>
                </a:schemeClr>
              </a:buClr>
              <a:buFont typeface="Wingdings" panose="05000000000000000000" pitchFamily="2" charset="2"/>
              <a:buNone/>
              <a:defRPr/>
            </a:pPr>
            <a:r>
              <a:rPr lang="en-US" sz="1200" b="1" dirty="0">
                <a:solidFill>
                  <a:srgbClr val="000000"/>
                </a:solidFill>
                <a:latin typeface="Times New Roman" pitchFamily="18" charset="0"/>
              </a:rPr>
              <a:t>2. PCSD Test-out Registration Opportunity as announced each year. This an Online registration opportunity on the district website. </a:t>
            </a:r>
          </a:p>
          <a:p>
            <a:pPr marL="342906" indent="-342906" defTabSz="457207" eaLnBrk="1" fontAlgn="auto" hangingPunct="1">
              <a:lnSpc>
                <a:spcPct val="110000"/>
              </a:lnSpc>
              <a:spcBef>
                <a:spcPct val="50000"/>
              </a:spcBef>
              <a:spcAft>
                <a:spcPts val="0"/>
              </a:spcAft>
              <a:buClr>
                <a:schemeClr val="bg2">
                  <a:lumMod val="40000"/>
                  <a:lumOff val="60000"/>
                </a:schemeClr>
              </a:buClr>
              <a:buFont typeface="Wingdings" panose="05000000000000000000" pitchFamily="2" charset="2"/>
              <a:buNone/>
              <a:defRPr/>
            </a:pPr>
            <a:r>
              <a:rPr lang="en-US" sz="1200" b="1" dirty="0">
                <a:solidFill>
                  <a:srgbClr val="000000"/>
                </a:solidFill>
                <a:latin typeface="Times New Roman" pitchFamily="18" charset="0"/>
              </a:rPr>
              <a:t>3. Student cannot have started a course(s) that he/she is planning to test-out.</a:t>
            </a:r>
          </a:p>
          <a:p>
            <a:pPr marL="342906" indent="-342906" defTabSz="457207" eaLnBrk="1" fontAlgn="auto" hangingPunct="1">
              <a:lnSpc>
                <a:spcPct val="110000"/>
              </a:lnSpc>
              <a:spcBef>
                <a:spcPct val="50000"/>
              </a:spcBef>
              <a:spcAft>
                <a:spcPts val="0"/>
              </a:spcAft>
              <a:buClr>
                <a:schemeClr val="bg2">
                  <a:lumMod val="40000"/>
                  <a:lumOff val="60000"/>
                </a:schemeClr>
              </a:buClr>
              <a:buFont typeface="Wingdings" panose="05000000000000000000" pitchFamily="2" charset="2"/>
              <a:buNone/>
              <a:defRPr/>
            </a:pPr>
            <a:r>
              <a:rPr lang="en-US" sz="1200" b="1" dirty="0">
                <a:solidFill>
                  <a:srgbClr val="000000"/>
                </a:solidFill>
                <a:latin typeface="Times New Roman" pitchFamily="18" charset="0"/>
              </a:rPr>
              <a:t>4. During registration a payment of $50.00 must be made for each test. Students who score Distinguished will have this money reimbursed after scores come back.</a:t>
            </a:r>
          </a:p>
          <a:p>
            <a:pPr marL="342906" indent="-342906" defTabSz="457207" eaLnBrk="1" fontAlgn="auto" hangingPunct="1">
              <a:lnSpc>
                <a:spcPct val="110000"/>
              </a:lnSpc>
              <a:spcBef>
                <a:spcPct val="50000"/>
              </a:spcBef>
              <a:spcAft>
                <a:spcPts val="0"/>
              </a:spcAft>
              <a:buClr>
                <a:schemeClr val="bg2">
                  <a:lumMod val="40000"/>
                  <a:lumOff val="60000"/>
                </a:schemeClr>
              </a:buClr>
              <a:buFont typeface="Wingdings" panose="05000000000000000000" pitchFamily="2" charset="2"/>
              <a:buNone/>
              <a:defRPr/>
            </a:pPr>
            <a:r>
              <a:rPr lang="en-US" sz="1200" b="1" dirty="0">
                <a:solidFill>
                  <a:srgbClr val="000000"/>
                </a:solidFill>
                <a:latin typeface="Times New Roman" pitchFamily="18" charset="0"/>
              </a:rPr>
              <a:t>5. During February a grade of B or higher will be validated. Also, during February a teacher recommendation regarding the test-out opportunity must be received by the school counselor. This recommendation is completed by the student’s teacher in the subject area. </a:t>
            </a:r>
          </a:p>
          <a:p>
            <a:pPr marL="342906" indent="-342906" defTabSz="457207" eaLnBrk="1" fontAlgn="auto" hangingPunct="1">
              <a:lnSpc>
                <a:spcPct val="110000"/>
              </a:lnSpc>
              <a:spcBef>
                <a:spcPct val="50000"/>
              </a:spcBef>
              <a:spcAft>
                <a:spcPts val="0"/>
              </a:spcAft>
              <a:buClr>
                <a:schemeClr val="bg2">
                  <a:lumMod val="40000"/>
                  <a:lumOff val="60000"/>
                </a:schemeClr>
              </a:buClr>
              <a:buFont typeface="Wingdings" panose="05000000000000000000" pitchFamily="2" charset="2"/>
              <a:buNone/>
              <a:defRPr/>
            </a:pPr>
            <a:r>
              <a:rPr lang="en-US" sz="1200" b="1" dirty="0">
                <a:solidFill>
                  <a:srgbClr val="000000"/>
                </a:solidFill>
                <a:latin typeface="Times New Roman" pitchFamily="18" charset="0"/>
              </a:rPr>
              <a:t>6. EOCs taken during March. </a:t>
            </a:r>
          </a:p>
          <a:p>
            <a:pPr marL="342906" indent="-342906" defTabSz="457207" eaLnBrk="1" fontAlgn="auto" hangingPunct="1">
              <a:lnSpc>
                <a:spcPct val="110000"/>
              </a:lnSpc>
              <a:spcBef>
                <a:spcPct val="50000"/>
              </a:spcBef>
              <a:spcAft>
                <a:spcPts val="0"/>
              </a:spcAft>
              <a:buClr>
                <a:schemeClr val="bg2">
                  <a:lumMod val="40000"/>
                  <a:lumOff val="60000"/>
                </a:schemeClr>
              </a:buClr>
              <a:buFont typeface="Wingdings" panose="05000000000000000000" pitchFamily="2" charset="2"/>
              <a:buNone/>
              <a:defRPr/>
            </a:pPr>
            <a:r>
              <a:rPr lang="en-US" sz="1200" b="1" dirty="0">
                <a:solidFill>
                  <a:srgbClr val="000000"/>
                </a:solidFill>
                <a:latin typeface="Times New Roman" pitchFamily="18" charset="0"/>
              </a:rPr>
              <a:t>7. For a student who receives a Distinguished score, the high school transcript is updated with course, grade/score and credit earned.</a:t>
            </a:r>
          </a:p>
          <a:p>
            <a:pPr marL="342906" indent="-342906" defTabSz="457207" eaLnBrk="1" fontAlgn="auto" hangingPunct="1">
              <a:lnSpc>
                <a:spcPct val="110000"/>
              </a:lnSpc>
              <a:spcAft>
                <a:spcPts val="0"/>
              </a:spcAft>
              <a:buClr>
                <a:schemeClr val="bg2">
                  <a:lumMod val="40000"/>
                  <a:lumOff val="60000"/>
                </a:schemeClr>
              </a:buClr>
              <a:buFont typeface="Wingdings 3" charset="2"/>
              <a:buChar char=""/>
              <a:defRPr/>
            </a:pPr>
            <a:endParaRPr lang="en-US" sz="1000" dirty="0">
              <a:solidFill>
                <a:srgbClr val="000000"/>
              </a:solidFill>
            </a:endParaRPr>
          </a:p>
        </p:txBody>
      </p:sp>
      <p:pic>
        <p:nvPicPr>
          <p:cNvPr id="81" name="Picture 80">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83" name="Straight Connector 82">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B2CD0-ECB3-41F2-879A-72A784E344D3}"/>
              </a:ext>
            </a:extLst>
          </p:cNvPr>
          <p:cNvSpPr>
            <a:spLocks noGrp="1"/>
          </p:cNvSpPr>
          <p:nvPr>
            <p:ph type="title"/>
          </p:nvPr>
        </p:nvSpPr>
        <p:spPr>
          <a:xfrm>
            <a:off x="990600" y="314634"/>
            <a:ext cx="6939116" cy="589934"/>
          </a:xfrm>
        </p:spPr>
        <p:txBody>
          <a:bodyPr>
            <a:normAutofit fontScale="90000"/>
          </a:bodyPr>
          <a:lstStyle/>
          <a:p>
            <a:pPr algn="ctr">
              <a:lnSpc>
                <a:spcPct val="90000"/>
              </a:lnSpc>
            </a:pPr>
            <a:r>
              <a:rPr lang="en-US" altLang="en-US" sz="2700" b="1" u="sng" dirty="0"/>
              <a:t>High School Athletic Eligibility</a:t>
            </a:r>
            <a:br>
              <a:rPr lang="en-US" altLang="en-US" sz="2600" b="1" dirty="0"/>
            </a:br>
            <a:endParaRPr lang="en-US" sz="2600" dirty="0"/>
          </a:p>
        </p:txBody>
      </p:sp>
      <p:sp>
        <p:nvSpPr>
          <p:cNvPr id="3" name="Content Placeholder 2">
            <a:extLst>
              <a:ext uri="{FF2B5EF4-FFF2-40B4-BE49-F238E27FC236}">
                <a16:creationId xmlns:a16="http://schemas.microsoft.com/office/drawing/2014/main" id="{0BA90C6B-9A78-4D72-8D10-90D6BF732A25}"/>
              </a:ext>
            </a:extLst>
          </p:cNvPr>
          <p:cNvSpPr>
            <a:spLocks noGrp="1"/>
          </p:cNvSpPr>
          <p:nvPr>
            <p:ph sz="quarter" idx="13"/>
          </p:nvPr>
        </p:nvSpPr>
        <p:spPr>
          <a:xfrm>
            <a:off x="152401" y="1143000"/>
            <a:ext cx="5149128" cy="5105399"/>
          </a:xfrm>
        </p:spPr>
        <p:txBody>
          <a:bodyPr>
            <a:normAutofit/>
          </a:bodyPr>
          <a:lstStyle/>
          <a:p>
            <a:pPr>
              <a:lnSpc>
                <a:spcPct val="90000"/>
              </a:lnSpc>
            </a:pPr>
            <a:r>
              <a:rPr lang="en-US" altLang="en-US" sz="1800" dirty="0"/>
              <a:t>First semester freshmen may participate in sports and extra-curricular activities.</a:t>
            </a:r>
          </a:p>
          <a:p>
            <a:pPr>
              <a:lnSpc>
                <a:spcPct val="90000"/>
              </a:lnSpc>
            </a:pPr>
            <a:r>
              <a:rPr lang="en-US" altLang="en-US" sz="1800" u="sng" dirty="0"/>
              <a:t>To Keep Eligibility:</a:t>
            </a:r>
          </a:p>
          <a:p>
            <a:pPr lvl="1">
              <a:lnSpc>
                <a:spcPct val="90000"/>
              </a:lnSpc>
            </a:pPr>
            <a:r>
              <a:rPr lang="en-US" altLang="en-US" sz="1800" b="1" dirty="0"/>
              <a:t>Each student must earn at least 2.5 credits in the previous semester.</a:t>
            </a:r>
          </a:p>
          <a:p>
            <a:pPr lvl="2">
              <a:lnSpc>
                <a:spcPct val="90000"/>
              </a:lnSpc>
            </a:pPr>
            <a:r>
              <a:rPr lang="en-US" altLang="en-US" sz="1800" dirty="0"/>
              <a:t>9th grade students must have earned 2.5 credits in the fall to participate in the spring..</a:t>
            </a:r>
          </a:p>
          <a:p>
            <a:pPr lvl="2">
              <a:lnSpc>
                <a:spcPct val="90000"/>
              </a:lnSpc>
            </a:pPr>
            <a:endParaRPr lang="en-US" altLang="en-US" sz="1800" dirty="0"/>
          </a:p>
          <a:p>
            <a:pPr lvl="1">
              <a:lnSpc>
                <a:spcPct val="90000"/>
              </a:lnSpc>
            </a:pPr>
            <a:r>
              <a:rPr lang="en-US" altLang="en-US" sz="1800" b="1" dirty="0"/>
              <a:t>Each student must stay “on track” to graduate.  </a:t>
            </a:r>
          </a:p>
          <a:p>
            <a:pPr lvl="2">
              <a:lnSpc>
                <a:spcPct val="90000"/>
              </a:lnSpc>
            </a:pPr>
            <a:r>
              <a:rPr lang="en-US" altLang="en-US" sz="1800" dirty="0"/>
              <a:t>This means that by the start of the sport you are playing you must have earned the following number of credits:</a:t>
            </a:r>
          </a:p>
          <a:p>
            <a:pPr lvl="3">
              <a:lnSpc>
                <a:spcPct val="90000"/>
              </a:lnSpc>
            </a:pPr>
            <a:r>
              <a:rPr lang="en-US" altLang="en-US" sz="1800" dirty="0"/>
              <a:t>10</a:t>
            </a:r>
            <a:r>
              <a:rPr lang="en-US" altLang="en-US" sz="1800" baseline="30000" dirty="0"/>
              <a:t>th</a:t>
            </a:r>
            <a:r>
              <a:rPr lang="en-US" altLang="en-US" sz="1800" dirty="0"/>
              <a:t> Grade:  5.0 Credits</a:t>
            </a:r>
          </a:p>
          <a:p>
            <a:pPr lvl="3">
              <a:lnSpc>
                <a:spcPct val="90000"/>
              </a:lnSpc>
            </a:pPr>
            <a:r>
              <a:rPr lang="en-US" altLang="en-US" sz="1800" dirty="0"/>
              <a:t>11</a:t>
            </a:r>
            <a:r>
              <a:rPr lang="en-US" altLang="en-US" sz="1800" baseline="30000" dirty="0"/>
              <a:t>th</a:t>
            </a:r>
            <a:r>
              <a:rPr lang="en-US" altLang="en-US" sz="1800" dirty="0"/>
              <a:t> Grade:  11.0 Credits</a:t>
            </a:r>
          </a:p>
          <a:p>
            <a:pPr lvl="3">
              <a:lnSpc>
                <a:spcPct val="90000"/>
              </a:lnSpc>
            </a:pPr>
            <a:r>
              <a:rPr lang="en-US" altLang="en-US" sz="1800" dirty="0"/>
              <a:t>12</a:t>
            </a:r>
            <a:r>
              <a:rPr lang="en-US" altLang="en-US" sz="1800" baseline="30000" dirty="0"/>
              <a:t>th</a:t>
            </a:r>
            <a:r>
              <a:rPr lang="en-US" altLang="en-US" sz="1800" dirty="0"/>
              <a:t> Grade:  17.0 </a:t>
            </a:r>
          </a:p>
          <a:p>
            <a:pPr lvl="2">
              <a:lnSpc>
                <a:spcPct val="90000"/>
              </a:lnSpc>
            </a:pPr>
            <a:endParaRPr lang="en-US" sz="1300" dirty="0"/>
          </a:p>
        </p:txBody>
      </p:sp>
      <p:pic>
        <p:nvPicPr>
          <p:cNvPr id="74756" name="Picture 4" descr="Related image">
            <a:extLst>
              <a:ext uri="{FF2B5EF4-FFF2-40B4-BE49-F238E27FC236}">
                <a16:creationId xmlns:a16="http://schemas.microsoft.com/office/drawing/2014/main" id="{4C4232F0-AD08-448A-96C7-1395A655ECA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91200" y="2474384"/>
            <a:ext cx="3006666" cy="1909232"/>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F6F13425-0B67-4C83-9E40-5BA33B42D302}"/>
              </a:ext>
            </a:extLst>
          </p:cNvPr>
          <p:cNvSpPr>
            <a:spLocks noGrp="1" noChangeArrowheads="1"/>
          </p:cNvSpPr>
          <p:nvPr>
            <p:ph type="ctrTitle"/>
          </p:nvPr>
        </p:nvSpPr>
        <p:spPr>
          <a:xfrm>
            <a:off x="914400" y="1600200"/>
            <a:ext cx="7932738" cy="1905000"/>
          </a:xfrm>
        </p:spPr>
        <p:txBody>
          <a:bodyPr rtlCol="0">
            <a:normAutofit/>
          </a:bodyPr>
          <a:lstStyle/>
          <a:p>
            <a:pPr algn="ctr" defTabSz="457207" eaLnBrk="1" fontAlgn="auto" hangingPunct="1">
              <a:spcAft>
                <a:spcPts val="0"/>
              </a:spcAft>
              <a:defRPr/>
            </a:pPr>
            <a:r>
              <a:rPr lang="en-US" sz="4400" dirty="0">
                <a:solidFill>
                  <a:schemeClr val="tx1">
                    <a:lumMod val="85000"/>
                    <a:lumOff val="15000"/>
                  </a:schemeClr>
                </a:solidFill>
              </a:rPr>
              <a:t>Additional Resources for Transitioning to High School</a:t>
            </a:r>
          </a:p>
        </p:txBody>
      </p:sp>
      <p:pic>
        <p:nvPicPr>
          <p:cNvPr id="81923" name="Picture 3" descr="Mission Possible">
            <a:extLst>
              <a:ext uri="{FF2B5EF4-FFF2-40B4-BE49-F238E27FC236}">
                <a16:creationId xmlns:a16="http://schemas.microsoft.com/office/drawing/2014/main" id="{DEC69BC7-606B-4777-82E7-9DBC70F26683}"/>
              </a:ext>
            </a:extLst>
          </p:cNvPr>
          <p:cNvPicPr>
            <a:picLocks noGrp="1" noChangeAspect="1" noChangeArrowheads="1"/>
          </p:cNvPicPr>
          <p:nvPr>
            <p:ph type="subTitle" idx="1"/>
          </p:nvPr>
        </p:nvPicPr>
        <p:blipFill>
          <a:blip r:embed="rId2">
            <a:extLst>
              <a:ext uri="{28A0092B-C50C-407E-A947-70E740481C1C}">
                <a14:useLocalDpi xmlns:a14="http://schemas.microsoft.com/office/drawing/2010/main" val="0"/>
              </a:ext>
            </a:extLst>
          </a:blip>
          <a:stretch>
            <a:fillRect/>
          </a:stretch>
        </p:blipFill>
        <p:spPr>
          <a:xfrm>
            <a:off x="6248400" y="3886200"/>
            <a:ext cx="1208793" cy="977900"/>
          </a:xfr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3323" name="Rectangle 74">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8" name="Rectangle 76">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242" name="Title 1">
            <a:extLst>
              <a:ext uri="{FF2B5EF4-FFF2-40B4-BE49-F238E27FC236}">
                <a16:creationId xmlns:a16="http://schemas.microsoft.com/office/drawing/2014/main" id="{C84220FB-0CD1-47F6-8A6E-2420AD732DDC}"/>
              </a:ext>
            </a:extLst>
          </p:cNvPr>
          <p:cNvSpPr>
            <a:spLocks noGrp="1"/>
          </p:cNvSpPr>
          <p:nvPr>
            <p:ph type="title"/>
          </p:nvPr>
        </p:nvSpPr>
        <p:spPr>
          <a:xfrm>
            <a:off x="1088684" y="2303047"/>
            <a:ext cx="2454070" cy="2674198"/>
          </a:xfrm>
        </p:spPr>
        <p:txBody>
          <a:bodyPr anchor="t">
            <a:normAutofit/>
          </a:bodyPr>
          <a:lstStyle/>
          <a:p>
            <a:pPr eaLnBrk="1" fontAlgn="auto" hangingPunct="1">
              <a:spcAft>
                <a:spcPts val="0"/>
              </a:spcAft>
              <a:defRPr/>
            </a:pPr>
            <a:r>
              <a:rPr lang="en-US" altLang="en-US" sz="2500" dirty="0"/>
              <a:t>High School 101</a:t>
            </a:r>
            <a:br>
              <a:rPr lang="en-US" altLang="en-US" sz="2500" dirty="0"/>
            </a:br>
            <a:br>
              <a:rPr lang="en-US" altLang="en-US" sz="2500" dirty="0"/>
            </a:br>
            <a:r>
              <a:rPr lang="en-US" altLang="en-US" sz="2500" dirty="0"/>
              <a:t>&amp; </a:t>
            </a:r>
            <a:br>
              <a:rPr lang="en-US" altLang="en-US" sz="2500" dirty="0"/>
            </a:br>
            <a:br>
              <a:rPr lang="en-US" altLang="en-US" sz="2500" dirty="0"/>
            </a:br>
            <a:r>
              <a:rPr lang="en-US" altLang="en-US" sz="2500" dirty="0"/>
              <a:t>Career Planner</a:t>
            </a:r>
          </a:p>
        </p:txBody>
      </p:sp>
      <p:cxnSp>
        <p:nvCxnSpPr>
          <p:cNvPr id="13329" name="Straight Connector 78">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2146542"/>
            <a:ext cx="245407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330"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685" y="3122496"/>
            <a:ext cx="264761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83" name="Picture 82">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85" name="Straight Connector 84">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13317" name="Content Placeholder 2">
            <a:extLst>
              <a:ext uri="{FF2B5EF4-FFF2-40B4-BE49-F238E27FC236}">
                <a16:creationId xmlns:a16="http://schemas.microsoft.com/office/drawing/2014/main" id="{2D59DC80-4BBC-4742-ACC9-ED6375905D16}"/>
              </a:ext>
            </a:extLst>
          </p:cNvPr>
          <p:cNvGraphicFramePr>
            <a:graphicFrameLocks noGrp="1"/>
          </p:cNvGraphicFramePr>
          <p:nvPr>
            <p:ph idx="1"/>
            <p:extLst>
              <p:ext uri="{D42A27DB-BD31-4B8C-83A1-F6EECF244321}">
                <p14:modId xmlns:p14="http://schemas.microsoft.com/office/powerpoint/2010/main" val="3178343223"/>
              </p:ext>
            </p:extLst>
          </p:nvPr>
        </p:nvGraphicFramePr>
        <p:xfrm>
          <a:off x="3856434" y="803275"/>
          <a:ext cx="4435078"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edg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7DAB3442-5D9F-4D17-922D-61EC2FBC4AAD}"/>
              </a:ext>
            </a:extLst>
          </p:cNvPr>
          <p:cNvSpPr>
            <a:spLocks noGrp="1" noChangeArrowheads="1"/>
          </p:cNvSpPr>
          <p:nvPr>
            <p:ph type="title"/>
          </p:nvPr>
        </p:nvSpPr>
        <p:spPr>
          <a:xfrm>
            <a:off x="1219200" y="623888"/>
            <a:ext cx="7315200" cy="1281112"/>
          </a:xfrm>
        </p:spPr>
        <p:txBody>
          <a:bodyPr/>
          <a:lstStyle/>
          <a:p>
            <a:pPr algn="ctr" eaLnBrk="1" hangingPunct="1"/>
            <a:r>
              <a:rPr lang="en-US" altLang="en-US" sz="2400"/>
              <a:t>During 9</a:t>
            </a:r>
            <a:r>
              <a:rPr lang="en-US" altLang="en-US" sz="2400" baseline="30000"/>
              <a:t>th</a:t>
            </a:r>
            <a:r>
              <a:rPr lang="en-US" altLang="en-US" sz="2400"/>
              <a:t> – 12</a:t>
            </a:r>
            <a:r>
              <a:rPr lang="en-US" altLang="en-US" sz="2400" baseline="30000"/>
              <a:t>th</a:t>
            </a:r>
            <a:r>
              <a:rPr lang="en-US" altLang="en-US" sz="2400"/>
              <a:t> Grade and After High School Graduation </a:t>
            </a:r>
          </a:p>
        </p:txBody>
      </p:sp>
      <p:pic>
        <p:nvPicPr>
          <p:cNvPr id="20483" name="Picture 2">
            <a:extLst>
              <a:ext uri="{FF2B5EF4-FFF2-40B4-BE49-F238E27FC236}">
                <a16:creationId xmlns:a16="http://schemas.microsoft.com/office/drawing/2014/main" id="{18AEFA98-BC0E-410C-81AD-F4280A842E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901825"/>
            <a:ext cx="4114800"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2095933-E4A9-46AB-85EA-CD0253985EC3}"/>
              </a:ext>
            </a:extLst>
          </p:cNvPr>
          <p:cNvSpPr/>
          <p:nvPr/>
        </p:nvSpPr>
        <p:spPr>
          <a:xfrm>
            <a:off x="228600" y="1981200"/>
            <a:ext cx="6629400" cy="3208338"/>
          </a:xfrm>
          <a:prstGeom prst="rect">
            <a:avLst/>
          </a:prstGeom>
        </p:spPr>
        <p:txBody>
          <a:bodyPr>
            <a:spAutoFit/>
          </a:bodyPr>
          <a:lstStyle/>
          <a:p>
            <a:pPr marL="365760" indent="-256032" eaLnBrk="1" fontAlgn="auto" hangingPunct="1">
              <a:spcBef>
                <a:spcPts val="0"/>
              </a:spcBef>
              <a:spcAft>
                <a:spcPts val="0"/>
              </a:spcAft>
              <a:buFont typeface="Wingdings 3"/>
              <a:buChar char=""/>
              <a:defRPr/>
            </a:pPr>
            <a:r>
              <a:rPr lang="en-US" dirty="0">
                <a:solidFill>
                  <a:schemeClr val="tx1">
                    <a:lumMod val="75000"/>
                    <a:lumOff val="25000"/>
                  </a:schemeClr>
                </a:solidFill>
                <a:latin typeface="+mn-lt"/>
              </a:rPr>
              <a:t>GAFutures (MyGAfutures Account)</a:t>
            </a:r>
          </a:p>
          <a:p>
            <a:pPr marL="621792" lvl="1" eaLnBrk="1" fontAlgn="auto" hangingPunct="1">
              <a:spcBef>
                <a:spcPts val="324"/>
              </a:spcBef>
              <a:spcAft>
                <a:spcPts val="0"/>
              </a:spcAft>
              <a:buFont typeface="Verdana"/>
              <a:buChar char="◦"/>
              <a:defRPr/>
            </a:pPr>
            <a:r>
              <a:rPr lang="en-US" dirty="0">
                <a:solidFill>
                  <a:schemeClr val="tx1">
                    <a:lumMod val="75000"/>
                    <a:lumOff val="25000"/>
                  </a:schemeClr>
                </a:solidFill>
                <a:latin typeface="+mn-lt"/>
              </a:rPr>
              <a:t>Your MyGAfutures </a:t>
            </a:r>
          </a:p>
          <a:p>
            <a:pPr marL="621792" lvl="1" eaLnBrk="1" fontAlgn="auto" hangingPunct="1">
              <a:spcBef>
                <a:spcPts val="324"/>
              </a:spcBef>
              <a:spcAft>
                <a:spcPts val="0"/>
              </a:spcAft>
              <a:buFont typeface="Verdana"/>
              <a:buChar char="◦"/>
              <a:defRPr/>
            </a:pPr>
            <a:r>
              <a:rPr lang="en-US" dirty="0">
                <a:solidFill>
                  <a:schemeClr val="tx1">
                    <a:lumMod val="75000"/>
                    <a:lumOff val="25000"/>
                  </a:schemeClr>
                </a:solidFill>
                <a:latin typeface="+mn-lt"/>
              </a:rPr>
              <a:t>GPA HOPE information</a:t>
            </a:r>
          </a:p>
          <a:p>
            <a:pPr marL="621792" lvl="1" eaLnBrk="1" fontAlgn="auto" hangingPunct="1">
              <a:spcBef>
                <a:spcPts val="324"/>
              </a:spcBef>
              <a:spcAft>
                <a:spcPts val="0"/>
              </a:spcAft>
              <a:buFont typeface="Verdana"/>
              <a:buChar char="◦"/>
              <a:defRPr/>
            </a:pPr>
            <a:r>
              <a:rPr lang="en-US" dirty="0">
                <a:solidFill>
                  <a:schemeClr val="tx1">
                    <a:lumMod val="75000"/>
                    <a:lumOff val="25000"/>
                  </a:schemeClr>
                </a:solidFill>
                <a:latin typeface="+mn-lt"/>
              </a:rPr>
              <a:t>College Applications in Georgia</a:t>
            </a:r>
          </a:p>
          <a:p>
            <a:pPr marL="621792" lvl="1" eaLnBrk="1" fontAlgn="auto" hangingPunct="1">
              <a:spcBef>
                <a:spcPts val="324"/>
              </a:spcBef>
              <a:spcAft>
                <a:spcPts val="0"/>
              </a:spcAft>
              <a:buFont typeface="Verdana"/>
              <a:buChar char="◦"/>
              <a:defRPr/>
            </a:pPr>
            <a:r>
              <a:rPr lang="en-US" dirty="0">
                <a:solidFill>
                  <a:schemeClr val="tx1">
                    <a:lumMod val="75000"/>
                    <a:lumOff val="25000"/>
                  </a:schemeClr>
                </a:solidFill>
                <a:latin typeface="+mn-lt"/>
              </a:rPr>
              <a:t>Scholarships</a:t>
            </a:r>
          </a:p>
          <a:p>
            <a:pPr marL="621792" lvl="1" eaLnBrk="1" fontAlgn="auto" hangingPunct="1">
              <a:spcBef>
                <a:spcPts val="324"/>
              </a:spcBef>
              <a:spcAft>
                <a:spcPts val="0"/>
              </a:spcAft>
              <a:buFont typeface="Verdana"/>
              <a:buChar char="◦"/>
              <a:defRPr/>
            </a:pPr>
            <a:r>
              <a:rPr lang="en-US" dirty="0">
                <a:solidFill>
                  <a:schemeClr val="tx1">
                    <a:lumMod val="75000"/>
                    <a:lumOff val="25000"/>
                  </a:schemeClr>
                </a:solidFill>
                <a:latin typeface="+mn-lt"/>
              </a:rPr>
              <a:t>FAFSA and Financial Aid</a:t>
            </a:r>
          </a:p>
          <a:p>
            <a:pPr marL="621792" lvl="1" eaLnBrk="1" fontAlgn="auto" hangingPunct="1">
              <a:spcBef>
                <a:spcPts val="324"/>
              </a:spcBef>
              <a:spcAft>
                <a:spcPts val="0"/>
              </a:spcAft>
              <a:buFont typeface="Verdana"/>
              <a:buChar char="◦"/>
              <a:defRPr/>
            </a:pPr>
            <a:r>
              <a:rPr lang="en-US" dirty="0">
                <a:solidFill>
                  <a:schemeClr val="tx1">
                    <a:lumMod val="75000"/>
                    <a:lumOff val="25000"/>
                  </a:schemeClr>
                </a:solidFill>
                <a:latin typeface="+mn-lt"/>
              </a:rPr>
              <a:t>Financial Literacy</a:t>
            </a:r>
          </a:p>
          <a:p>
            <a:pPr marL="621792" lvl="1" eaLnBrk="1" fontAlgn="auto" hangingPunct="1">
              <a:spcBef>
                <a:spcPts val="324"/>
              </a:spcBef>
              <a:spcAft>
                <a:spcPts val="0"/>
              </a:spcAft>
              <a:buFont typeface="Verdana"/>
              <a:buChar char="◦"/>
              <a:defRPr/>
            </a:pPr>
            <a:r>
              <a:rPr lang="en-US" dirty="0">
                <a:solidFill>
                  <a:schemeClr val="tx1">
                    <a:lumMod val="75000"/>
                    <a:lumOff val="25000"/>
                  </a:schemeClr>
                </a:solidFill>
                <a:latin typeface="+mn-lt"/>
              </a:rPr>
              <a:t>Dual Enrollment Application</a:t>
            </a:r>
          </a:p>
          <a:p>
            <a:pPr marL="336042" lvl="1" eaLnBrk="1" fontAlgn="auto" hangingPunct="1">
              <a:spcBef>
                <a:spcPts val="324"/>
              </a:spcBef>
              <a:spcAft>
                <a:spcPts val="0"/>
              </a:spcAft>
              <a:buFont typeface="Arial"/>
              <a:buNone/>
              <a:defRPr/>
            </a:pPr>
            <a:r>
              <a:rPr lang="en-US" dirty="0">
                <a:solidFill>
                  <a:schemeClr val="tx1">
                    <a:lumMod val="75000"/>
                    <a:lumOff val="25000"/>
                  </a:schemeClr>
                </a:solidFill>
                <a:latin typeface="+mn-lt"/>
              </a:rPr>
              <a:t>     to Georgia Student Finance </a:t>
            </a:r>
          </a:p>
          <a:p>
            <a:pPr marL="336042" lvl="1" eaLnBrk="1" fontAlgn="auto" hangingPunct="1">
              <a:spcBef>
                <a:spcPts val="324"/>
              </a:spcBef>
              <a:spcAft>
                <a:spcPts val="0"/>
              </a:spcAft>
              <a:buFont typeface="Arial"/>
              <a:buNone/>
              <a:defRPr/>
            </a:pPr>
            <a:r>
              <a:rPr lang="en-US" dirty="0">
                <a:solidFill>
                  <a:schemeClr val="tx1">
                    <a:lumMod val="75000"/>
                    <a:lumOff val="25000"/>
                  </a:schemeClr>
                </a:solidFill>
                <a:latin typeface="+mn-lt"/>
              </a:rPr>
              <a:t>     Commission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14377-0BCF-479A-99A8-4D1783B99657}"/>
              </a:ext>
            </a:extLst>
          </p:cNvPr>
          <p:cNvSpPr>
            <a:spLocks noGrp="1"/>
          </p:cNvSpPr>
          <p:nvPr>
            <p:ph type="title"/>
          </p:nvPr>
        </p:nvSpPr>
        <p:spPr>
          <a:xfrm>
            <a:off x="533400" y="76200"/>
            <a:ext cx="7056437" cy="1223962"/>
          </a:xfrm>
        </p:spPr>
        <p:txBody>
          <a:bodyPr/>
          <a:lstStyle/>
          <a:p>
            <a:pPr algn="ctr"/>
            <a:r>
              <a:rPr lang="en-US" dirty="0"/>
              <a:t>SPHS Counseling Webpage </a:t>
            </a:r>
          </a:p>
        </p:txBody>
      </p:sp>
      <p:pic>
        <p:nvPicPr>
          <p:cNvPr id="4" name="Content Placeholder 4">
            <a:extLst>
              <a:ext uri="{FF2B5EF4-FFF2-40B4-BE49-F238E27FC236}">
                <a16:creationId xmlns:a16="http://schemas.microsoft.com/office/drawing/2014/main" id="{0915D3DD-D67D-4393-B3D7-7D66EC2606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622122"/>
            <a:ext cx="7924800" cy="5141601"/>
          </a:xfrm>
        </p:spPr>
      </p:pic>
    </p:spTree>
    <p:extLst>
      <p:ext uri="{BB962C8B-B14F-4D97-AF65-F5344CB8AC3E}">
        <p14:creationId xmlns:p14="http://schemas.microsoft.com/office/powerpoint/2010/main" val="2267894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107E9-4342-46DE-81CC-CA4B7E890812}"/>
              </a:ext>
            </a:extLst>
          </p:cNvPr>
          <p:cNvSpPr>
            <a:spLocks noGrp="1"/>
          </p:cNvSpPr>
          <p:nvPr>
            <p:ph type="title"/>
          </p:nvPr>
        </p:nvSpPr>
        <p:spPr/>
        <p:txBody>
          <a:bodyPr>
            <a:normAutofit/>
          </a:bodyPr>
          <a:lstStyle/>
          <a:p>
            <a:pPr algn="ctr"/>
            <a:r>
              <a:rPr lang="en-US" b="1" dirty="0"/>
              <a:t>SPHS Counseling Website</a:t>
            </a:r>
          </a:p>
        </p:txBody>
      </p:sp>
      <p:pic>
        <p:nvPicPr>
          <p:cNvPr id="7" name="Content Placeholder 6" descr="Qr code&#10;&#10;Description automatically generated">
            <a:extLst>
              <a:ext uri="{FF2B5EF4-FFF2-40B4-BE49-F238E27FC236}">
                <a16:creationId xmlns:a16="http://schemas.microsoft.com/office/drawing/2014/main" id="{72AA6D1C-8426-49E4-A9F1-54CF9FBEF5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5600" y="2216944"/>
            <a:ext cx="3810000" cy="3345656"/>
          </a:xfrm>
        </p:spPr>
      </p:pic>
    </p:spTree>
    <p:extLst>
      <p:ext uri="{BB962C8B-B14F-4D97-AF65-F5344CB8AC3E}">
        <p14:creationId xmlns:p14="http://schemas.microsoft.com/office/powerpoint/2010/main" val="699028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E3DD1E9-AF0F-42D6-A1D7-588597D9C20D}"/>
              </a:ext>
            </a:extLst>
          </p:cNvPr>
          <p:cNvSpPr>
            <a:spLocks noGrp="1" noChangeArrowheads="1"/>
          </p:cNvSpPr>
          <p:nvPr>
            <p:ph type="title" idx="4294967295"/>
          </p:nvPr>
        </p:nvSpPr>
        <p:spPr>
          <a:xfrm>
            <a:off x="1181100" y="275492"/>
            <a:ext cx="6934200" cy="1143000"/>
          </a:xfrm>
        </p:spPr>
        <p:txBody>
          <a:bodyPr/>
          <a:lstStyle/>
          <a:p>
            <a:pPr algn="ctr" eaLnBrk="1" hangingPunct="1"/>
            <a:r>
              <a:rPr lang="en-US" altLang="en-US" sz="3200" dirty="0"/>
              <a:t>Graduation Requirements</a:t>
            </a:r>
            <a:br>
              <a:rPr lang="en-US" altLang="en-US" sz="3200" dirty="0"/>
            </a:br>
            <a:endParaRPr lang="en-US" altLang="en-US" sz="3200" dirty="0"/>
          </a:p>
        </p:txBody>
      </p:sp>
      <p:sp>
        <p:nvSpPr>
          <p:cNvPr id="10243" name="Rectangle 3">
            <a:extLst>
              <a:ext uri="{FF2B5EF4-FFF2-40B4-BE49-F238E27FC236}">
                <a16:creationId xmlns:a16="http://schemas.microsoft.com/office/drawing/2014/main" id="{0C174B60-40D0-418C-B575-37599D39CDA2}"/>
              </a:ext>
            </a:extLst>
          </p:cNvPr>
          <p:cNvSpPr>
            <a:spLocks noGrp="1" noChangeArrowheads="1"/>
          </p:cNvSpPr>
          <p:nvPr>
            <p:ph type="body" idx="4294967295"/>
          </p:nvPr>
        </p:nvSpPr>
        <p:spPr>
          <a:xfrm>
            <a:off x="152400" y="1676400"/>
            <a:ext cx="8991600" cy="4876800"/>
          </a:xfrm>
        </p:spPr>
        <p:txBody>
          <a:bodyPr rtlCol="0">
            <a:normAutofit fontScale="77500" lnSpcReduction="20000"/>
          </a:bodyPr>
          <a:lstStyle/>
          <a:p>
            <a:pPr marL="342906" indent="-342906" defTabSz="457207" eaLnBrk="1" fontAlgn="auto" hangingPunct="1">
              <a:spcAft>
                <a:spcPts val="0"/>
              </a:spcAft>
              <a:buClr>
                <a:schemeClr val="bg2">
                  <a:lumMod val="40000"/>
                  <a:lumOff val="60000"/>
                </a:schemeClr>
              </a:buClr>
              <a:buFont typeface="Wingdings 3" charset="2"/>
              <a:buChar char=""/>
              <a:defRPr/>
            </a:pPr>
            <a:r>
              <a:rPr lang="en-US" sz="2800" dirty="0">
                <a:solidFill>
                  <a:schemeClr val="tx1">
                    <a:lumMod val="75000"/>
                    <a:lumOff val="25000"/>
                  </a:schemeClr>
                </a:solidFill>
                <a:latin typeface="Calibri" panose="020F0502020204030204" pitchFamily="34" charset="0"/>
              </a:rPr>
              <a:t>4 Units of English</a:t>
            </a:r>
          </a:p>
          <a:p>
            <a:pPr marL="342906" indent="-342906" defTabSz="457207" eaLnBrk="1" fontAlgn="auto" hangingPunct="1">
              <a:spcAft>
                <a:spcPts val="0"/>
              </a:spcAft>
              <a:buClr>
                <a:schemeClr val="bg2">
                  <a:lumMod val="40000"/>
                  <a:lumOff val="60000"/>
                </a:schemeClr>
              </a:buClr>
              <a:buFont typeface="Wingdings 3" charset="2"/>
              <a:buChar char=""/>
              <a:defRPr/>
            </a:pPr>
            <a:r>
              <a:rPr lang="en-US" sz="2800" dirty="0">
                <a:solidFill>
                  <a:schemeClr val="tx1">
                    <a:lumMod val="75000"/>
                    <a:lumOff val="25000"/>
                  </a:schemeClr>
                </a:solidFill>
                <a:latin typeface="Calibri" panose="020F0502020204030204" pitchFamily="34" charset="0"/>
              </a:rPr>
              <a:t>4 Units of Science</a:t>
            </a:r>
          </a:p>
          <a:p>
            <a:pPr marL="342906" indent="-342906" defTabSz="457207" eaLnBrk="1" fontAlgn="auto" hangingPunct="1">
              <a:spcAft>
                <a:spcPts val="0"/>
              </a:spcAft>
              <a:buClr>
                <a:schemeClr val="bg2">
                  <a:lumMod val="40000"/>
                  <a:lumOff val="60000"/>
                </a:schemeClr>
              </a:buClr>
              <a:buFont typeface="Wingdings 3" charset="2"/>
              <a:buChar char=""/>
              <a:defRPr/>
            </a:pPr>
            <a:r>
              <a:rPr lang="en-US" sz="2800" dirty="0">
                <a:solidFill>
                  <a:schemeClr val="tx1">
                    <a:lumMod val="75000"/>
                    <a:lumOff val="25000"/>
                  </a:schemeClr>
                </a:solidFill>
                <a:latin typeface="Calibri" panose="020F0502020204030204" pitchFamily="34" charset="0"/>
              </a:rPr>
              <a:t>4 Units of Mathematics</a:t>
            </a:r>
          </a:p>
          <a:p>
            <a:pPr marL="342906" indent="-342906" defTabSz="457207" eaLnBrk="1" fontAlgn="auto" hangingPunct="1">
              <a:spcAft>
                <a:spcPts val="0"/>
              </a:spcAft>
              <a:buClr>
                <a:schemeClr val="bg2">
                  <a:lumMod val="40000"/>
                  <a:lumOff val="60000"/>
                </a:schemeClr>
              </a:buClr>
              <a:buFont typeface="Wingdings 3" charset="2"/>
              <a:buChar char=""/>
              <a:defRPr/>
            </a:pPr>
            <a:r>
              <a:rPr lang="en-US" sz="2800" dirty="0">
                <a:solidFill>
                  <a:schemeClr val="tx1">
                    <a:lumMod val="75000"/>
                    <a:lumOff val="25000"/>
                  </a:schemeClr>
                </a:solidFill>
                <a:latin typeface="Calibri" panose="020F0502020204030204" pitchFamily="34" charset="0"/>
              </a:rPr>
              <a:t>3 Units of Social Studies</a:t>
            </a:r>
          </a:p>
          <a:p>
            <a:pPr marL="342906" indent="-342906" defTabSz="457207" eaLnBrk="1" fontAlgn="auto" hangingPunct="1">
              <a:spcAft>
                <a:spcPts val="0"/>
              </a:spcAft>
              <a:buClr>
                <a:schemeClr val="bg2">
                  <a:lumMod val="40000"/>
                  <a:lumOff val="60000"/>
                </a:schemeClr>
              </a:buClr>
              <a:buFont typeface="Wingdings 3" charset="2"/>
              <a:buChar char=""/>
              <a:defRPr/>
            </a:pPr>
            <a:r>
              <a:rPr lang="en-US" sz="2800" dirty="0">
                <a:solidFill>
                  <a:schemeClr val="tx1">
                    <a:lumMod val="75000"/>
                    <a:lumOff val="25000"/>
                  </a:schemeClr>
                </a:solidFill>
                <a:latin typeface="Calibri" panose="020F0502020204030204" pitchFamily="34" charset="0"/>
              </a:rPr>
              <a:t>3 Units of Career/Technology and/or World Language and/or Fine Arts</a:t>
            </a:r>
          </a:p>
          <a:p>
            <a:pPr marL="342906" indent="-342906" defTabSz="457207" eaLnBrk="1" fontAlgn="auto" hangingPunct="1">
              <a:spcAft>
                <a:spcPts val="0"/>
              </a:spcAft>
              <a:buClr>
                <a:schemeClr val="bg2">
                  <a:lumMod val="40000"/>
                  <a:lumOff val="60000"/>
                </a:schemeClr>
              </a:buClr>
              <a:buFont typeface="Wingdings 3" charset="2"/>
              <a:buChar char=""/>
              <a:defRPr/>
            </a:pPr>
            <a:r>
              <a:rPr lang="en-US" sz="2800" dirty="0">
                <a:solidFill>
                  <a:schemeClr val="tx1">
                    <a:lumMod val="75000"/>
                    <a:lumOff val="25000"/>
                  </a:schemeClr>
                </a:solidFill>
                <a:latin typeface="Calibri" panose="020F0502020204030204" pitchFamily="34" charset="0"/>
              </a:rPr>
              <a:t>1 Unit of Health &amp; Physical Education</a:t>
            </a:r>
          </a:p>
          <a:p>
            <a:pPr marL="342906" indent="-342906" defTabSz="457207" eaLnBrk="1" fontAlgn="auto" hangingPunct="1">
              <a:spcAft>
                <a:spcPts val="0"/>
              </a:spcAft>
              <a:buClr>
                <a:schemeClr val="bg2">
                  <a:lumMod val="40000"/>
                  <a:lumOff val="60000"/>
                </a:schemeClr>
              </a:buClr>
              <a:buFont typeface="Wingdings 3" charset="2"/>
              <a:buChar char=""/>
              <a:defRPr/>
            </a:pPr>
            <a:r>
              <a:rPr lang="en-US" sz="2800" dirty="0">
                <a:solidFill>
                  <a:schemeClr val="tx1">
                    <a:lumMod val="75000"/>
                    <a:lumOff val="25000"/>
                  </a:schemeClr>
                </a:solidFill>
                <a:latin typeface="Calibri" panose="020F0502020204030204" pitchFamily="34" charset="0"/>
              </a:rPr>
              <a:t>4 Units of Electives (minimum)</a:t>
            </a:r>
          </a:p>
          <a:p>
            <a:pPr marL="342906" indent="-342906" defTabSz="457207" eaLnBrk="1" fontAlgn="auto" hangingPunct="1">
              <a:spcAft>
                <a:spcPts val="0"/>
              </a:spcAft>
              <a:buClr>
                <a:schemeClr val="bg2">
                  <a:lumMod val="40000"/>
                  <a:lumOff val="60000"/>
                </a:schemeClr>
              </a:buClr>
              <a:buFont typeface="Wingdings" panose="05000000000000000000" pitchFamily="2" charset="2"/>
              <a:buNone/>
              <a:defRPr/>
            </a:pPr>
            <a:r>
              <a:rPr lang="en-US" sz="2800" dirty="0">
                <a:solidFill>
                  <a:schemeClr val="tx1">
                    <a:lumMod val="75000"/>
                    <a:lumOff val="25000"/>
                  </a:schemeClr>
                </a:solidFill>
                <a:latin typeface="Calibri" panose="020F0502020204030204" pitchFamily="34" charset="0"/>
              </a:rPr>
              <a:t>	</a:t>
            </a:r>
            <a:r>
              <a:rPr lang="en-US" sz="2800" b="1" u="sng" dirty="0">
                <a:solidFill>
                  <a:schemeClr val="tx1">
                    <a:lumMod val="75000"/>
                    <a:lumOff val="25000"/>
                  </a:schemeClr>
                </a:solidFill>
                <a:latin typeface="Calibri" panose="020F0502020204030204" pitchFamily="34" charset="0"/>
              </a:rPr>
              <a:t>A total of 23 Units</a:t>
            </a:r>
          </a:p>
          <a:p>
            <a:pPr marL="342906" indent="-342906" defTabSz="457207" eaLnBrk="1" fontAlgn="auto" hangingPunct="1">
              <a:spcAft>
                <a:spcPts val="0"/>
              </a:spcAft>
              <a:buClr>
                <a:schemeClr val="bg2">
                  <a:lumMod val="40000"/>
                  <a:lumOff val="60000"/>
                </a:schemeClr>
              </a:buClr>
              <a:buFont typeface="Wingdings" panose="05000000000000000000" pitchFamily="2" charset="2"/>
              <a:buNone/>
              <a:defRPr/>
            </a:pPr>
            <a:r>
              <a:rPr lang="en-US" sz="2200" dirty="0">
                <a:solidFill>
                  <a:schemeClr val="tx1">
                    <a:lumMod val="75000"/>
                    <a:lumOff val="25000"/>
                  </a:schemeClr>
                </a:solidFill>
                <a:latin typeface="Calibri" panose="020F0502020204030204" pitchFamily="34" charset="0"/>
              </a:rPr>
              <a:t>Note: World Language (Foreign Language) is not required for Graduation BUT is required for acceptance into a 4 year College or University</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107E9-4342-46DE-81CC-CA4B7E890812}"/>
              </a:ext>
            </a:extLst>
          </p:cNvPr>
          <p:cNvSpPr>
            <a:spLocks noGrp="1"/>
          </p:cNvSpPr>
          <p:nvPr>
            <p:ph type="title"/>
          </p:nvPr>
        </p:nvSpPr>
        <p:spPr/>
        <p:txBody>
          <a:bodyPr>
            <a:normAutofit fontScale="90000"/>
          </a:bodyPr>
          <a:lstStyle/>
          <a:p>
            <a:pPr algn="ctr"/>
            <a:r>
              <a:rPr lang="en-US" b="1" dirty="0"/>
              <a:t>Creating a Parent Portal – Infinite Campus Account</a:t>
            </a:r>
          </a:p>
        </p:txBody>
      </p:sp>
      <p:pic>
        <p:nvPicPr>
          <p:cNvPr id="5" name="Content Placeholder 4" descr="Qr code&#10;&#10;Description automatically generated">
            <a:extLst>
              <a:ext uri="{FF2B5EF4-FFF2-40B4-BE49-F238E27FC236}">
                <a16:creationId xmlns:a16="http://schemas.microsoft.com/office/drawing/2014/main" id="{7C03F15E-975F-4B16-831B-80D6F2B6C3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5163" y="2216944"/>
            <a:ext cx="3048000" cy="3048000"/>
          </a:xfrm>
        </p:spPr>
      </p:pic>
    </p:spTree>
    <p:extLst>
      <p:ext uri="{BB962C8B-B14F-4D97-AF65-F5344CB8AC3E}">
        <p14:creationId xmlns:p14="http://schemas.microsoft.com/office/powerpoint/2010/main" val="1946049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98599-E92A-4672-8087-A56574913FDC}"/>
              </a:ext>
            </a:extLst>
          </p:cNvPr>
          <p:cNvSpPr>
            <a:spLocks noGrp="1"/>
          </p:cNvSpPr>
          <p:nvPr>
            <p:ph type="title"/>
          </p:nvPr>
        </p:nvSpPr>
        <p:spPr>
          <a:xfrm>
            <a:off x="484188" y="452438"/>
            <a:ext cx="7135812" cy="1400175"/>
          </a:xfrm>
        </p:spPr>
        <p:txBody>
          <a:bodyPr/>
          <a:lstStyle/>
          <a:p>
            <a:pPr algn="ctr"/>
            <a:r>
              <a:rPr lang="en-US" b="1" dirty="0"/>
              <a:t>Creating a Parent Observer Canvas Account</a:t>
            </a:r>
          </a:p>
        </p:txBody>
      </p:sp>
      <p:pic>
        <p:nvPicPr>
          <p:cNvPr id="5" name="Content Placeholder 4" descr="Qr code&#10;&#10;Description automatically generated">
            <a:extLst>
              <a:ext uri="{FF2B5EF4-FFF2-40B4-BE49-F238E27FC236}">
                <a16:creationId xmlns:a16="http://schemas.microsoft.com/office/drawing/2014/main" id="{971DCDCD-DDA2-4AE4-B8CA-894B14E9BF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5163" y="2216944"/>
            <a:ext cx="3048000" cy="3048000"/>
          </a:xfrm>
        </p:spPr>
      </p:pic>
    </p:spTree>
    <p:extLst>
      <p:ext uri="{BB962C8B-B14F-4D97-AF65-F5344CB8AC3E}">
        <p14:creationId xmlns:p14="http://schemas.microsoft.com/office/powerpoint/2010/main" val="37584955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 name="Picture 8">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1" name="Straight Connector 10">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a16="http://schemas.microsoft.com/office/drawing/2014/main" id="{1BF0792A-0F2B-4A2E-AB38-0A4F18A3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57DB18D-C2F1-4C8C-8808-9C01ECE68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9" name="Group 18">
            <a:extLst>
              <a:ext uri="{FF2B5EF4-FFF2-40B4-BE49-F238E27FC236}">
                <a16:creationId xmlns:a16="http://schemas.microsoft.com/office/drawing/2014/main" id="{E5D935FA-3336-4941-9214-E250A5727F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253" y="644327"/>
            <a:ext cx="6974974" cy="4811366"/>
            <a:chOff x="7639235" y="600024"/>
            <a:chExt cx="3898557" cy="6878929"/>
          </a:xfrm>
        </p:grpSpPr>
        <p:sp>
          <p:nvSpPr>
            <p:cNvPr id="20" name="Rectangle 19">
              <a:extLst>
                <a:ext uri="{FF2B5EF4-FFF2-40B4-BE49-F238E27FC236}">
                  <a16:creationId xmlns:a16="http://schemas.microsoft.com/office/drawing/2014/main" id="{45D9E2ED-FF90-4200-A7EE-6D41D6526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9235" y="600024"/>
              <a:ext cx="3898557" cy="687892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A4BEB8D-68AD-4314-8A2B-F8DC85A53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0263" y="1062693"/>
              <a:ext cx="3635738" cy="59547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B9A9E11-DA8B-48F6-B166-89E3BBDAA635}"/>
              </a:ext>
            </a:extLst>
          </p:cNvPr>
          <p:cNvSpPr>
            <a:spLocks noGrp="1"/>
          </p:cNvSpPr>
          <p:nvPr>
            <p:ph type="title"/>
          </p:nvPr>
        </p:nvSpPr>
        <p:spPr>
          <a:xfrm>
            <a:off x="1793556" y="1590734"/>
            <a:ext cx="5554405" cy="2520012"/>
          </a:xfrm>
          <a:solidFill>
            <a:schemeClr val="bg2"/>
          </a:solidFill>
        </p:spPr>
        <p:txBody>
          <a:bodyPr vert="horz" lIns="91440" tIns="45720" rIns="91440" bIns="0" rtlCol="0" anchor="ctr">
            <a:normAutofit fontScale="90000"/>
          </a:bodyPr>
          <a:lstStyle/>
          <a:p>
            <a:pPr algn="ctr" defTabSz="914400"/>
            <a:r>
              <a:rPr lang="en-US" sz="5200" dirty="0">
                <a:solidFill>
                  <a:schemeClr val="tx2"/>
                </a:solidFill>
              </a:rPr>
              <a:t>Verify your Student’s Class Selection</a:t>
            </a:r>
          </a:p>
        </p:txBody>
      </p:sp>
      <p:cxnSp>
        <p:nvCxnSpPr>
          <p:cNvPr id="23" name="Straight Connector 22">
            <a:extLst>
              <a:ext uri="{FF2B5EF4-FFF2-40B4-BE49-F238E27FC236}">
                <a16:creationId xmlns:a16="http://schemas.microsoft.com/office/drawing/2014/main" id="{87F797D1-251E-41FE-9FF8-AD487DEF28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3555" y="1416139"/>
            <a:ext cx="5554405"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id="{09A0CE28-0E59-4F4D-9855-8A8DCE9A8E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3555" y="4285341"/>
            <a:ext cx="5554405"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7" name="Picture 26">
            <a:extLst>
              <a:ext uri="{FF2B5EF4-FFF2-40B4-BE49-F238E27FC236}">
                <a16:creationId xmlns:a16="http://schemas.microsoft.com/office/drawing/2014/main" id="{75CC23F7-9F20-4C4B-8608-BD4DE9728F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Tree>
    <p:extLst>
      <p:ext uri="{BB962C8B-B14F-4D97-AF65-F5344CB8AC3E}">
        <p14:creationId xmlns:p14="http://schemas.microsoft.com/office/powerpoint/2010/main" val="34429106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4822F4-476F-A900-290B-C3655EC68566}"/>
              </a:ext>
            </a:extLst>
          </p:cNvPr>
          <p:cNvSpPr>
            <a:spLocks noGrp="1"/>
          </p:cNvSpPr>
          <p:nvPr>
            <p:ph type="title"/>
          </p:nvPr>
        </p:nvSpPr>
        <p:spPr/>
        <p:txBody>
          <a:bodyPr/>
          <a:lstStyle/>
          <a:p>
            <a:r>
              <a:rPr lang="en-US" dirty="0"/>
              <a:t>Individual Gradual Plan Class Selection</a:t>
            </a:r>
          </a:p>
        </p:txBody>
      </p:sp>
      <p:pic>
        <p:nvPicPr>
          <p:cNvPr id="9" name="Content Placeholder 8" descr="A close-up of a paper&#10;&#10;Description automatically generated">
            <a:extLst>
              <a:ext uri="{FF2B5EF4-FFF2-40B4-BE49-F238E27FC236}">
                <a16:creationId xmlns:a16="http://schemas.microsoft.com/office/drawing/2014/main" id="{D5C98114-D896-E253-D5D2-380F0FC28D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1955537"/>
            <a:ext cx="4653603" cy="3510226"/>
          </a:xfrm>
        </p:spPr>
      </p:pic>
    </p:spTree>
    <p:extLst>
      <p:ext uri="{BB962C8B-B14F-4D97-AF65-F5344CB8AC3E}">
        <p14:creationId xmlns:p14="http://schemas.microsoft.com/office/powerpoint/2010/main" val="25180692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0C49C8F1-D81F-4EDE-B60E-1EAB5F209950}"/>
              </a:ext>
            </a:extLst>
          </p:cNvPr>
          <p:cNvSpPr>
            <a:spLocks noGrp="1" noChangeArrowheads="1"/>
          </p:cNvSpPr>
          <p:nvPr>
            <p:ph type="title"/>
          </p:nvPr>
        </p:nvSpPr>
        <p:spPr>
          <a:xfrm>
            <a:off x="152400" y="623888"/>
            <a:ext cx="8382000" cy="1281112"/>
          </a:xfrm>
        </p:spPr>
        <p:txBody>
          <a:bodyPr/>
          <a:lstStyle/>
          <a:p>
            <a:pPr eaLnBrk="1" hangingPunct="1"/>
            <a:r>
              <a:rPr lang="en-US" altLang="en-US"/>
              <a:t>School counselors support all students in three areas:</a:t>
            </a:r>
          </a:p>
        </p:txBody>
      </p:sp>
      <p:sp>
        <p:nvSpPr>
          <p:cNvPr id="105475" name="Rectangle 3">
            <a:extLst>
              <a:ext uri="{FF2B5EF4-FFF2-40B4-BE49-F238E27FC236}">
                <a16:creationId xmlns:a16="http://schemas.microsoft.com/office/drawing/2014/main" id="{C767D563-6CFC-49C4-9E11-99E6B9A05148}"/>
              </a:ext>
            </a:extLst>
          </p:cNvPr>
          <p:cNvSpPr>
            <a:spLocks noGrp="1" noChangeArrowheads="1"/>
          </p:cNvSpPr>
          <p:nvPr>
            <p:ph idx="1"/>
          </p:nvPr>
        </p:nvSpPr>
        <p:spPr>
          <a:xfrm>
            <a:off x="914400" y="2133600"/>
            <a:ext cx="7772400" cy="3997325"/>
          </a:xfrm>
        </p:spPr>
        <p:txBody>
          <a:bodyPr/>
          <a:lstStyle/>
          <a:p>
            <a:pPr eaLnBrk="1" hangingPunct="1"/>
            <a:r>
              <a:rPr lang="en-US" altLang="en-US" sz="2800">
                <a:latin typeface="Calibri" panose="020F0502020204030204" pitchFamily="34" charset="0"/>
              </a:rPr>
              <a:t>Academic</a:t>
            </a:r>
          </a:p>
          <a:p>
            <a:pPr eaLnBrk="1" hangingPunct="1"/>
            <a:r>
              <a:rPr lang="en-US" altLang="en-US" sz="2800">
                <a:latin typeface="Calibri" panose="020F0502020204030204" pitchFamily="34" charset="0"/>
              </a:rPr>
              <a:t>Career</a:t>
            </a:r>
          </a:p>
          <a:p>
            <a:pPr eaLnBrk="1" hangingPunct="1"/>
            <a:r>
              <a:rPr lang="en-US" altLang="en-US" sz="2800">
                <a:latin typeface="Calibri" panose="020F0502020204030204" pitchFamily="34" charset="0"/>
              </a:rPr>
              <a:t>Personal/social</a:t>
            </a:r>
          </a:p>
          <a:p>
            <a:pPr eaLnBrk="1" hangingPunct="1"/>
            <a:endParaRPr lang="en-US" altLang="en-US" sz="2800">
              <a:latin typeface="Calibri" panose="020F0502020204030204" pitchFamily="34" charset="0"/>
            </a:endParaRPr>
          </a:p>
          <a:p>
            <a:pPr algn="ctr" eaLnBrk="1" hangingPunct="1">
              <a:buFont typeface="Wingdings" panose="05000000000000000000" pitchFamily="2" charset="2"/>
              <a:buNone/>
            </a:pPr>
            <a:r>
              <a:rPr lang="en-US" altLang="en-US" sz="2800" i="1">
                <a:latin typeface="Calibri" panose="020F0502020204030204" pitchFamily="34" charset="0"/>
              </a:rPr>
              <a:t>Thank you for your time and involvement!</a:t>
            </a:r>
          </a:p>
          <a:p>
            <a:pPr algn="ctr" eaLnBrk="1" hangingPunct="1">
              <a:buFont typeface="Wingdings" panose="05000000000000000000" pitchFamily="2" charset="2"/>
              <a:buNone/>
            </a:pPr>
            <a:r>
              <a:rPr lang="en-US" altLang="en-US" sz="2800" i="1">
                <a:latin typeface="Calibri" panose="020F0502020204030204" pitchFamily="34" charset="0"/>
              </a:rPr>
              <a:t>We appreciate you!</a:t>
            </a:r>
          </a:p>
        </p:txBody>
      </p:sp>
      <p:pic>
        <p:nvPicPr>
          <p:cNvPr id="105476" name="Picture 4" descr="Mission Possible">
            <a:extLst>
              <a:ext uri="{FF2B5EF4-FFF2-40B4-BE49-F238E27FC236}">
                <a16:creationId xmlns:a16="http://schemas.microsoft.com/office/drawing/2014/main" id="{8F33B5BB-7A49-463C-A7E5-EE8063E728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8900" y="2124075"/>
            <a:ext cx="22479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C045F89A-9A48-41C0-B1C5-39B5AF41CCE2}"/>
              </a:ext>
            </a:extLst>
          </p:cNvPr>
          <p:cNvSpPr>
            <a:spLocks noGrp="1"/>
          </p:cNvSpPr>
          <p:nvPr>
            <p:ph type="title"/>
          </p:nvPr>
        </p:nvSpPr>
        <p:spPr>
          <a:xfrm>
            <a:off x="228600" y="457201"/>
            <a:ext cx="9031288" cy="990600"/>
          </a:xfrm>
        </p:spPr>
        <p:txBody>
          <a:bodyPr rtlCol="0">
            <a:normAutofit fontScale="90000"/>
          </a:bodyPr>
          <a:lstStyle/>
          <a:p>
            <a:pPr algn="ctr" eaLnBrk="1" fontAlgn="auto" hangingPunct="1">
              <a:spcAft>
                <a:spcPts val="0"/>
              </a:spcAft>
              <a:defRPr/>
            </a:pPr>
            <a:r>
              <a:rPr lang="en-US" altLang="en-US" sz="3600" dirty="0">
                <a:solidFill>
                  <a:schemeClr val="tx1">
                    <a:lumMod val="85000"/>
                    <a:lumOff val="15000"/>
                  </a:schemeClr>
                </a:solidFill>
              </a:rPr>
              <a:t>BLOCK SCHEDULE </a:t>
            </a:r>
            <a:br>
              <a:rPr lang="en-US" altLang="en-US" sz="3600" dirty="0">
                <a:solidFill>
                  <a:schemeClr val="tx1">
                    <a:lumMod val="85000"/>
                    <a:lumOff val="15000"/>
                  </a:schemeClr>
                </a:solidFill>
              </a:rPr>
            </a:br>
            <a:r>
              <a:rPr lang="en-US" altLang="en-US" sz="3600" dirty="0">
                <a:solidFill>
                  <a:schemeClr val="tx1">
                    <a:lumMod val="85000"/>
                    <a:lumOff val="15000"/>
                  </a:schemeClr>
                </a:solidFill>
              </a:rPr>
              <a:t>FOUR 90-MINUTE BLOCKS OF TIME</a:t>
            </a:r>
            <a:br>
              <a:rPr lang="en-US" altLang="en-US" sz="1800" dirty="0">
                <a:solidFill>
                  <a:srgbClr val="0066CC"/>
                </a:solidFill>
              </a:rPr>
            </a:br>
            <a:br>
              <a:rPr lang="en-US" altLang="en-US" sz="1800" dirty="0">
                <a:solidFill>
                  <a:srgbClr val="0066CC"/>
                </a:solidFill>
              </a:rPr>
            </a:br>
            <a:br>
              <a:rPr lang="en-US" altLang="en-US" sz="1800" dirty="0">
                <a:solidFill>
                  <a:srgbClr val="0066CC"/>
                </a:solidFill>
              </a:rPr>
            </a:br>
            <a:br>
              <a:rPr lang="en-US" altLang="en-US" sz="1800" dirty="0">
                <a:solidFill>
                  <a:srgbClr val="0066CC"/>
                </a:solidFill>
              </a:rPr>
            </a:br>
            <a:br>
              <a:rPr lang="en-US" altLang="en-US" sz="1800" b="1" u="sng" dirty="0">
                <a:solidFill>
                  <a:srgbClr val="0066CC"/>
                </a:solidFill>
              </a:rPr>
            </a:br>
            <a:br>
              <a:rPr lang="en-US" altLang="en-US" sz="1300" dirty="0">
                <a:solidFill>
                  <a:srgbClr val="0066CC"/>
                </a:solidFill>
              </a:rPr>
            </a:br>
            <a:br>
              <a:rPr lang="en-US" altLang="en-US" sz="2600" dirty="0">
                <a:solidFill>
                  <a:srgbClr val="0066CC"/>
                </a:solidFill>
              </a:rPr>
            </a:br>
            <a:r>
              <a:rPr lang="en-US" altLang="en-US" sz="2600" dirty="0">
                <a:solidFill>
                  <a:srgbClr val="0066CC"/>
                </a:solidFill>
              </a:rPr>
              <a:t>SEMESTER 1                            SEMESTER 2                                  </a:t>
            </a:r>
          </a:p>
        </p:txBody>
      </p:sp>
      <p:graphicFrame>
        <p:nvGraphicFramePr>
          <p:cNvPr id="5" name="Content Placeholder 4">
            <a:extLst>
              <a:ext uri="{FF2B5EF4-FFF2-40B4-BE49-F238E27FC236}">
                <a16:creationId xmlns:a16="http://schemas.microsoft.com/office/drawing/2014/main" id="{745343B2-EC84-4CBB-B457-82FF7C4FEFAF}"/>
              </a:ext>
            </a:extLst>
          </p:cNvPr>
          <p:cNvGraphicFramePr>
            <a:graphicFrameLocks noGrp="1"/>
          </p:cNvGraphicFramePr>
          <p:nvPr>
            <p:ph sz="half" idx="1"/>
            <p:extLst>
              <p:ext uri="{D42A27DB-BD31-4B8C-83A1-F6EECF244321}">
                <p14:modId xmlns:p14="http://schemas.microsoft.com/office/powerpoint/2010/main" val="2815106561"/>
              </p:ext>
            </p:extLst>
          </p:nvPr>
        </p:nvGraphicFramePr>
        <p:xfrm>
          <a:off x="228600" y="3048000"/>
          <a:ext cx="3687024"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4">
            <a:extLst>
              <a:ext uri="{FF2B5EF4-FFF2-40B4-BE49-F238E27FC236}">
                <a16:creationId xmlns:a16="http://schemas.microsoft.com/office/drawing/2014/main" id="{7C9643A3-15BA-4827-A3FA-D1C195FAB6AD}"/>
              </a:ext>
            </a:extLst>
          </p:cNvPr>
          <p:cNvGraphicFramePr>
            <a:graphicFrameLocks noGrp="1"/>
          </p:cNvGraphicFramePr>
          <p:nvPr>
            <p:ph sz="half" idx="2"/>
            <p:extLst>
              <p:ext uri="{D42A27DB-BD31-4B8C-83A1-F6EECF244321}">
                <p14:modId xmlns:p14="http://schemas.microsoft.com/office/powerpoint/2010/main" val="4099546444"/>
              </p:ext>
            </p:extLst>
          </p:nvPr>
        </p:nvGraphicFramePr>
        <p:xfrm>
          <a:off x="4343400" y="3124200"/>
          <a:ext cx="4038599" cy="2590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E235DB4-7C83-46FF-824B-7FCF158E5765}"/>
              </a:ext>
            </a:extLst>
          </p:cNvPr>
          <p:cNvSpPr>
            <a:spLocks noGrp="1" noChangeArrowheads="1"/>
          </p:cNvSpPr>
          <p:nvPr>
            <p:ph type="title" idx="4294967295"/>
          </p:nvPr>
        </p:nvSpPr>
        <p:spPr>
          <a:xfrm>
            <a:off x="304800" y="277813"/>
            <a:ext cx="8839200" cy="1143000"/>
          </a:xfrm>
        </p:spPr>
        <p:txBody>
          <a:bodyPr>
            <a:normAutofit fontScale="90000"/>
          </a:bodyPr>
          <a:lstStyle/>
          <a:p>
            <a:pPr eaLnBrk="1" hangingPunct="1"/>
            <a:r>
              <a:rPr lang="en-US" altLang="en-US" sz="4000">
                <a:solidFill>
                  <a:schemeClr val="tx1"/>
                </a:solidFill>
                <a:latin typeface="Calibri" panose="020F0502020204030204" pitchFamily="34" charset="0"/>
              </a:rPr>
              <a:t>English\Language Arts Requirements</a:t>
            </a:r>
          </a:p>
        </p:txBody>
      </p:sp>
      <p:sp>
        <p:nvSpPr>
          <p:cNvPr id="53251" name="Rectangle 3">
            <a:extLst>
              <a:ext uri="{FF2B5EF4-FFF2-40B4-BE49-F238E27FC236}">
                <a16:creationId xmlns:a16="http://schemas.microsoft.com/office/drawing/2014/main" id="{421C53A5-879B-4A1C-82F1-02F062D37791}"/>
              </a:ext>
            </a:extLst>
          </p:cNvPr>
          <p:cNvSpPr>
            <a:spLocks noGrp="1" noChangeArrowheads="1"/>
          </p:cNvSpPr>
          <p:nvPr>
            <p:ph type="body" idx="4294967295"/>
          </p:nvPr>
        </p:nvSpPr>
        <p:spPr>
          <a:xfrm>
            <a:off x="304800" y="838200"/>
            <a:ext cx="8839200" cy="5292725"/>
          </a:xfrm>
        </p:spPr>
        <p:txBody>
          <a:bodyPr rtlCol="0">
            <a:normAutofit fontScale="62500" lnSpcReduction="20000"/>
          </a:bodyPr>
          <a:lstStyle/>
          <a:p>
            <a:pPr marL="609600" indent="-609600" defTabSz="457207" eaLnBrk="1" fontAlgn="auto" hangingPunct="1">
              <a:spcAft>
                <a:spcPts val="0"/>
              </a:spcAft>
              <a:buClr>
                <a:schemeClr val="bg2">
                  <a:lumMod val="40000"/>
                  <a:lumOff val="60000"/>
                </a:schemeClr>
              </a:buClr>
              <a:buFont typeface="Wingdings 3" charset="2"/>
              <a:buChar char=""/>
              <a:defRPr/>
            </a:pPr>
            <a:r>
              <a:rPr lang="en-US" sz="2300" dirty="0">
                <a:solidFill>
                  <a:schemeClr val="tx1">
                    <a:lumMod val="75000"/>
                    <a:lumOff val="25000"/>
                  </a:schemeClr>
                </a:solidFill>
                <a:latin typeface="Calibri" panose="020F0502020204030204" pitchFamily="34" charset="0"/>
              </a:rPr>
              <a:t>4 TOTAL units of English\Language Arts</a:t>
            </a:r>
          </a:p>
          <a:p>
            <a:pPr marL="609600" indent="-609600" defTabSz="457207" eaLnBrk="1" fontAlgn="auto" hangingPunct="1">
              <a:spcAft>
                <a:spcPts val="0"/>
              </a:spcAft>
              <a:buClr>
                <a:schemeClr val="bg2">
                  <a:lumMod val="40000"/>
                  <a:lumOff val="60000"/>
                </a:schemeClr>
              </a:buClr>
              <a:buFont typeface="Wingdings" panose="05000000000000000000" pitchFamily="2" charset="2"/>
              <a:buNone/>
              <a:defRPr/>
            </a:pPr>
            <a:r>
              <a:rPr lang="en-US" sz="2300" b="1" dirty="0">
                <a:solidFill>
                  <a:schemeClr val="tx1">
                    <a:lumMod val="75000"/>
                    <a:lumOff val="25000"/>
                  </a:schemeClr>
                </a:solidFill>
                <a:latin typeface="Calibri" panose="020F0502020204030204" pitchFamily="34" charset="0"/>
                <a:cs typeface="Arial" pitchFamily="34" charset="0"/>
              </a:rPr>
              <a:t>       The standard progression in English is as follows…</a:t>
            </a:r>
          </a:p>
          <a:p>
            <a:pPr marL="609600" indent="-609600" defTabSz="457207" eaLnBrk="1" fontAlgn="auto" hangingPunct="1">
              <a:spcAft>
                <a:spcPts val="0"/>
              </a:spcAft>
              <a:buClr>
                <a:schemeClr val="bg2">
                  <a:lumMod val="40000"/>
                  <a:lumOff val="60000"/>
                </a:schemeClr>
              </a:buClr>
              <a:buFont typeface="+mj-lt"/>
              <a:buAutoNum type="arabicPeriod"/>
              <a:defRPr/>
            </a:pPr>
            <a:r>
              <a:rPr lang="en-US" sz="2300" b="1" dirty="0">
                <a:solidFill>
                  <a:schemeClr val="tx1">
                    <a:lumMod val="75000"/>
                    <a:lumOff val="25000"/>
                  </a:schemeClr>
                </a:solidFill>
                <a:latin typeface="Calibri" panose="020F0502020204030204" pitchFamily="34" charset="0"/>
                <a:cs typeface="Arial" pitchFamily="34" charset="0"/>
              </a:rPr>
              <a:t> 9</a:t>
            </a:r>
            <a:r>
              <a:rPr lang="en-US" sz="2300" b="1" baseline="30000" dirty="0">
                <a:solidFill>
                  <a:schemeClr val="tx1">
                    <a:lumMod val="75000"/>
                    <a:lumOff val="25000"/>
                  </a:schemeClr>
                </a:solidFill>
                <a:latin typeface="Calibri" panose="020F0502020204030204" pitchFamily="34" charset="0"/>
                <a:cs typeface="Arial" pitchFamily="34" charset="0"/>
              </a:rPr>
              <a:t>th</a:t>
            </a:r>
            <a:r>
              <a:rPr lang="en-US" sz="2300" b="1" dirty="0">
                <a:solidFill>
                  <a:schemeClr val="tx1">
                    <a:lumMod val="75000"/>
                    <a:lumOff val="25000"/>
                  </a:schemeClr>
                </a:solidFill>
                <a:latin typeface="Calibri" panose="020F0502020204030204" pitchFamily="34" charset="0"/>
                <a:cs typeface="Arial" pitchFamily="34" charset="0"/>
              </a:rPr>
              <a:t> Grade Lit/Comp</a:t>
            </a:r>
          </a:p>
          <a:p>
            <a:pPr marL="609600" indent="-609600" defTabSz="457207" eaLnBrk="1" fontAlgn="auto" hangingPunct="1">
              <a:spcAft>
                <a:spcPts val="0"/>
              </a:spcAft>
              <a:buClr>
                <a:schemeClr val="bg2">
                  <a:lumMod val="40000"/>
                  <a:lumOff val="60000"/>
                </a:schemeClr>
              </a:buClr>
              <a:buFont typeface="+mj-lt"/>
              <a:buAutoNum type="arabicPeriod"/>
              <a:defRPr/>
            </a:pPr>
            <a:r>
              <a:rPr lang="en-US" sz="2300" b="1" dirty="0">
                <a:solidFill>
                  <a:schemeClr val="tx1">
                    <a:lumMod val="75000"/>
                    <a:lumOff val="25000"/>
                  </a:schemeClr>
                </a:solidFill>
                <a:latin typeface="Calibri" panose="020F0502020204030204" pitchFamily="34" charset="0"/>
                <a:cs typeface="Arial" pitchFamily="34" charset="0"/>
              </a:rPr>
              <a:t>World Literature,</a:t>
            </a:r>
          </a:p>
          <a:p>
            <a:pPr marL="609600" indent="-609600" defTabSz="457207" eaLnBrk="1" fontAlgn="auto" hangingPunct="1">
              <a:spcAft>
                <a:spcPts val="0"/>
              </a:spcAft>
              <a:buClr>
                <a:schemeClr val="bg2">
                  <a:lumMod val="40000"/>
                  <a:lumOff val="60000"/>
                </a:schemeClr>
              </a:buClr>
              <a:buFont typeface="+mj-lt"/>
              <a:buAutoNum type="arabicPeriod"/>
              <a:defRPr/>
            </a:pPr>
            <a:r>
              <a:rPr lang="en-US" sz="2300" b="1" dirty="0">
                <a:solidFill>
                  <a:schemeClr val="tx1">
                    <a:lumMod val="75000"/>
                    <a:lumOff val="25000"/>
                  </a:schemeClr>
                </a:solidFill>
                <a:latin typeface="Calibri" panose="020F0502020204030204" pitchFamily="34" charset="0"/>
                <a:cs typeface="Arial" pitchFamily="34" charset="0"/>
              </a:rPr>
              <a:t>American Lit/Comp</a:t>
            </a:r>
          </a:p>
          <a:p>
            <a:pPr marL="609600" indent="-609600" defTabSz="457207" eaLnBrk="1" fontAlgn="auto" hangingPunct="1">
              <a:spcAft>
                <a:spcPts val="0"/>
              </a:spcAft>
              <a:buClr>
                <a:schemeClr val="bg2">
                  <a:lumMod val="40000"/>
                  <a:lumOff val="60000"/>
                </a:schemeClr>
              </a:buClr>
              <a:buFont typeface="+mj-lt"/>
              <a:buAutoNum type="arabicPeriod"/>
              <a:defRPr/>
            </a:pPr>
            <a:r>
              <a:rPr lang="en-US" sz="2300" b="1" dirty="0">
                <a:solidFill>
                  <a:schemeClr val="tx1">
                    <a:lumMod val="75000"/>
                    <a:lumOff val="25000"/>
                  </a:schemeClr>
                </a:solidFill>
                <a:latin typeface="Calibri" panose="020F0502020204030204" pitchFamily="34" charset="0"/>
                <a:cs typeface="Arial" pitchFamily="34" charset="0"/>
              </a:rPr>
              <a:t>British Lit/Comp or Advanced Composition</a:t>
            </a:r>
          </a:p>
          <a:p>
            <a:pPr marL="609600" indent="-609600" defTabSz="457207" eaLnBrk="1" fontAlgn="auto" hangingPunct="1">
              <a:spcAft>
                <a:spcPts val="0"/>
              </a:spcAft>
              <a:buClr>
                <a:schemeClr val="bg2">
                  <a:lumMod val="40000"/>
                  <a:lumOff val="60000"/>
                </a:schemeClr>
              </a:buClr>
              <a:buFont typeface="Wingdings" panose="05000000000000000000" pitchFamily="2" charset="2"/>
              <a:buNone/>
              <a:defRPr/>
            </a:pPr>
            <a:r>
              <a:rPr lang="en-US" sz="2300" b="1" dirty="0">
                <a:solidFill>
                  <a:schemeClr val="tx1">
                    <a:lumMod val="75000"/>
                    <a:lumOff val="25000"/>
                  </a:schemeClr>
                </a:solidFill>
                <a:latin typeface="Calibri" panose="020F0502020204030204" pitchFamily="34" charset="0"/>
                <a:cs typeface="Arial" pitchFamily="34" charset="0"/>
              </a:rPr>
              <a:t>	The Honors/AP track is 9</a:t>
            </a:r>
            <a:r>
              <a:rPr lang="en-US" sz="2300" b="1" baseline="30000" dirty="0">
                <a:solidFill>
                  <a:schemeClr val="tx1">
                    <a:lumMod val="75000"/>
                    <a:lumOff val="25000"/>
                  </a:schemeClr>
                </a:solidFill>
                <a:latin typeface="Calibri" panose="020F0502020204030204" pitchFamily="34" charset="0"/>
                <a:cs typeface="Arial" pitchFamily="34" charset="0"/>
              </a:rPr>
              <a:t>th</a:t>
            </a:r>
            <a:r>
              <a:rPr lang="en-US" sz="2300" b="1" dirty="0">
                <a:solidFill>
                  <a:schemeClr val="tx1">
                    <a:lumMod val="75000"/>
                    <a:lumOff val="25000"/>
                  </a:schemeClr>
                </a:solidFill>
                <a:latin typeface="Calibri" panose="020F0502020204030204" pitchFamily="34" charset="0"/>
                <a:cs typeface="Arial" pitchFamily="34" charset="0"/>
              </a:rPr>
              <a:t> Lit Honors, World Lit. Honors, American Lit Honors or AP Language, &amp; AP Literature or Dual Enrollment Move on When Ready Courses</a:t>
            </a:r>
            <a:endParaRPr lang="en-US" sz="2300" dirty="0">
              <a:solidFill>
                <a:schemeClr val="tx1">
                  <a:lumMod val="75000"/>
                  <a:lumOff val="25000"/>
                </a:schemeClr>
              </a:solidFill>
              <a:latin typeface="Calibri" panose="020F0502020204030204" pitchFamily="34" charset="0"/>
              <a:cs typeface="Arial" pitchFamily="34" charset="0"/>
            </a:endParaRPr>
          </a:p>
          <a:p>
            <a:pPr marL="609600" indent="-609600" defTabSz="457207" eaLnBrk="1" fontAlgn="auto" hangingPunct="1">
              <a:spcAft>
                <a:spcPts val="0"/>
              </a:spcAft>
              <a:buClr>
                <a:schemeClr val="bg2">
                  <a:lumMod val="40000"/>
                  <a:lumOff val="60000"/>
                </a:schemeClr>
              </a:buClr>
              <a:buFont typeface="Wingdings" panose="05000000000000000000" pitchFamily="2" charset="2"/>
              <a:buNone/>
              <a:defRPr/>
            </a:pPr>
            <a:r>
              <a:rPr lang="en-US" sz="2300" dirty="0">
                <a:solidFill>
                  <a:schemeClr val="tx1">
                    <a:lumMod val="75000"/>
                    <a:lumOff val="25000"/>
                  </a:schemeClr>
                </a:solidFill>
                <a:latin typeface="Calibri" panose="020F0502020204030204" pitchFamily="34" charset="0"/>
              </a:rPr>
              <a:t>	The 4 units must include:</a:t>
            </a:r>
          </a:p>
          <a:p>
            <a:pPr marL="609600" indent="-609600" defTabSz="457207" eaLnBrk="1" fontAlgn="auto" hangingPunct="1">
              <a:spcAft>
                <a:spcPts val="0"/>
              </a:spcAft>
              <a:buClr>
                <a:schemeClr val="bg2">
                  <a:lumMod val="40000"/>
                  <a:lumOff val="60000"/>
                </a:schemeClr>
              </a:buClr>
              <a:buFont typeface="Wingdings" panose="05000000000000000000" pitchFamily="2" charset="2"/>
              <a:buNone/>
              <a:defRPr/>
            </a:pPr>
            <a:r>
              <a:rPr lang="en-US" sz="2300" dirty="0">
                <a:solidFill>
                  <a:schemeClr val="tx1">
                    <a:lumMod val="75000"/>
                    <a:lumOff val="25000"/>
                  </a:schemeClr>
                </a:solidFill>
                <a:latin typeface="Calibri" panose="020F0502020204030204" pitchFamily="34" charset="0"/>
              </a:rPr>
              <a:t>		* 1 unit of 9</a:t>
            </a:r>
            <a:r>
              <a:rPr lang="en-US" sz="2300" baseline="30000" dirty="0">
                <a:solidFill>
                  <a:schemeClr val="tx1">
                    <a:lumMod val="75000"/>
                    <a:lumOff val="25000"/>
                  </a:schemeClr>
                </a:solidFill>
                <a:latin typeface="Calibri" panose="020F0502020204030204" pitchFamily="34" charset="0"/>
              </a:rPr>
              <a:t>th</a:t>
            </a:r>
            <a:r>
              <a:rPr lang="en-US" sz="2300" dirty="0">
                <a:solidFill>
                  <a:schemeClr val="tx1">
                    <a:lumMod val="75000"/>
                    <a:lumOff val="25000"/>
                  </a:schemeClr>
                </a:solidFill>
                <a:latin typeface="Calibri" panose="020F0502020204030204" pitchFamily="34" charset="0"/>
              </a:rPr>
              <a:t> grade Literature and Composition</a:t>
            </a:r>
          </a:p>
          <a:p>
            <a:pPr marL="609600" indent="-609600" defTabSz="457207" eaLnBrk="1" fontAlgn="auto" hangingPunct="1">
              <a:spcAft>
                <a:spcPts val="0"/>
              </a:spcAft>
              <a:buClr>
                <a:schemeClr val="bg2">
                  <a:lumMod val="40000"/>
                  <a:lumOff val="60000"/>
                </a:schemeClr>
              </a:buClr>
              <a:buFont typeface="Wingdings" panose="05000000000000000000" pitchFamily="2" charset="2"/>
              <a:buNone/>
              <a:defRPr/>
            </a:pPr>
            <a:r>
              <a:rPr lang="en-US" sz="2300" dirty="0">
                <a:solidFill>
                  <a:schemeClr val="tx1">
                    <a:lumMod val="75000"/>
                    <a:lumOff val="25000"/>
                  </a:schemeClr>
                </a:solidFill>
                <a:latin typeface="Calibri" panose="020F0502020204030204" pitchFamily="34" charset="0"/>
              </a:rPr>
              <a:t>		* 1 unit of American Literature and Composition</a:t>
            </a:r>
          </a:p>
          <a:p>
            <a:pPr marL="609600" indent="-609600" defTabSz="457207" eaLnBrk="1" fontAlgn="auto" hangingPunct="1">
              <a:spcAft>
                <a:spcPts val="0"/>
              </a:spcAft>
              <a:buClr>
                <a:schemeClr val="bg2">
                  <a:lumMod val="40000"/>
                  <a:lumOff val="60000"/>
                </a:schemeClr>
              </a:buClr>
              <a:buFont typeface="Wingdings" panose="05000000000000000000" pitchFamily="2" charset="2"/>
              <a:buNone/>
              <a:defRPr/>
            </a:pPr>
            <a:r>
              <a:rPr lang="en-US" sz="2300" dirty="0">
                <a:solidFill>
                  <a:schemeClr val="tx1">
                    <a:lumMod val="75000"/>
                    <a:lumOff val="25000"/>
                  </a:schemeClr>
                </a:solidFill>
                <a:latin typeface="Calibri" panose="020F0502020204030204" pitchFamily="34" charset="0"/>
              </a:rPr>
              <a:t>		*2 additional units in English\Language Arts</a:t>
            </a:r>
          </a:p>
          <a:p>
            <a:pPr marL="609600" indent="-609600" defTabSz="457207" eaLnBrk="1" fontAlgn="auto" hangingPunct="1">
              <a:spcAft>
                <a:spcPts val="0"/>
              </a:spcAft>
              <a:buClr>
                <a:schemeClr val="bg2">
                  <a:lumMod val="40000"/>
                  <a:lumOff val="60000"/>
                </a:schemeClr>
              </a:buClr>
              <a:buFont typeface="Wingdings" panose="05000000000000000000" pitchFamily="2" charset="2"/>
              <a:buNone/>
              <a:defRPr/>
            </a:pPr>
            <a:r>
              <a:rPr lang="en-US" sz="2300" dirty="0">
                <a:latin typeface="Calibri" panose="020F0502020204030204" pitchFamily="34" charset="0"/>
              </a:rPr>
              <a:t>Honors and AP level courses are available  </a:t>
            </a:r>
          </a:p>
          <a:p>
            <a:pPr marL="609600" indent="-609600" defTabSz="457207" eaLnBrk="1" fontAlgn="auto" hangingPunct="1">
              <a:spcAft>
                <a:spcPts val="0"/>
              </a:spcAft>
              <a:buClr>
                <a:schemeClr val="bg2">
                  <a:lumMod val="40000"/>
                  <a:lumOff val="60000"/>
                </a:schemeClr>
              </a:buClr>
              <a:buFont typeface="Wingdings" panose="05000000000000000000" pitchFamily="2" charset="2"/>
              <a:buNone/>
              <a:defRPr/>
            </a:pPr>
            <a:r>
              <a:rPr lang="en-US" sz="2300" dirty="0">
                <a:latin typeface="Calibri" panose="020F0502020204030204" pitchFamily="34" charset="0"/>
              </a:rPr>
              <a:t>Some middle school students may have taken advantage a 9</a:t>
            </a:r>
            <a:r>
              <a:rPr lang="en-US" sz="2300" baseline="30000" dirty="0">
                <a:latin typeface="Calibri" panose="020F0502020204030204" pitchFamily="34" charset="0"/>
              </a:rPr>
              <a:t>th</a:t>
            </a:r>
            <a:r>
              <a:rPr lang="en-US" sz="2300" dirty="0">
                <a:latin typeface="Calibri" panose="020F0502020204030204" pitchFamily="34" charset="0"/>
              </a:rPr>
              <a:t> Grade Lit/Comp</a:t>
            </a:r>
          </a:p>
          <a:p>
            <a:pPr marL="609600" indent="-609600" defTabSz="457207" eaLnBrk="1" fontAlgn="auto" hangingPunct="1">
              <a:spcAft>
                <a:spcPts val="0"/>
              </a:spcAft>
              <a:buClr>
                <a:schemeClr val="bg2">
                  <a:lumMod val="40000"/>
                  <a:lumOff val="60000"/>
                </a:schemeClr>
              </a:buClr>
              <a:buFont typeface="Wingdings" panose="05000000000000000000" pitchFamily="2" charset="2"/>
              <a:buNone/>
              <a:defRPr/>
            </a:pPr>
            <a:r>
              <a:rPr lang="en-US" sz="2300" dirty="0">
                <a:latin typeface="Calibri" panose="020F0502020204030204" pitchFamily="34" charset="0"/>
              </a:rPr>
              <a:t>Honors Literature and Composition course this year in 8</a:t>
            </a:r>
            <a:r>
              <a:rPr lang="en-US" sz="2300" baseline="30000" dirty="0">
                <a:latin typeface="Calibri" panose="020F0502020204030204" pitchFamily="34" charset="0"/>
              </a:rPr>
              <a:t>th</a:t>
            </a:r>
            <a:r>
              <a:rPr lang="en-US" sz="2300" dirty="0">
                <a:latin typeface="Calibri" panose="020F0502020204030204" pitchFamily="34" charset="0"/>
              </a:rPr>
              <a:t> grade. All students are strongly advised to take English during the last year of high school, even if the student has met the 4 credits requirement at the close of 11</a:t>
            </a:r>
            <a:r>
              <a:rPr lang="en-US" sz="2300" baseline="30000" dirty="0">
                <a:latin typeface="Calibri" panose="020F0502020204030204" pitchFamily="34" charset="0"/>
              </a:rPr>
              <a:t>th</a:t>
            </a:r>
            <a:r>
              <a:rPr lang="en-US" sz="2300" dirty="0">
                <a:latin typeface="Calibri" panose="020F0502020204030204" pitchFamily="34" charset="0"/>
              </a:rPr>
              <a:t> grade. </a:t>
            </a:r>
          </a:p>
          <a:p>
            <a:pPr marL="609600" indent="-609600" defTabSz="457207" eaLnBrk="1" fontAlgn="auto" hangingPunct="1">
              <a:spcAft>
                <a:spcPts val="0"/>
              </a:spcAft>
              <a:buClr>
                <a:schemeClr val="bg2">
                  <a:lumMod val="40000"/>
                  <a:lumOff val="60000"/>
                </a:schemeClr>
              </a:buClr>
              <a:buFont typeface="Wingdings" panose="05000000000000000000" pitchFamily="2" charset="2"/>
              <a:buNone/>
              <a:defRPr/>
            </a:pPr>
            <a:endParaRPr lang="en-US" sz="2400" dirty="0">
              <a:solidFill>
                <a:schemeClr val="tx1">
                  <a:lumMod val="75000"/>
                  <a:lumOff val="25000"/>
                </a:schemeClr>
              </a:solidFill>
            </a:endParaRPr>
          </a:p>
          <a:p>
            <a:pPr marL="609600" indent="-609600" defTabSz="457207" eaLnBrk="1" fontAlgn="auto" hangingPunct="1">
              <a:spcAft>
                <a:spcPts val="0"/>
              </a:spcAft>
              <a:buClr>
                <a:schemeClr val="bg2">
                  <a:lumMod val="40000"/>
                  <a:lumOff val="60000"/>
                </a:schemeClr>
              </a:buClr>
              <a:buFont typeface="Wingdings" panose="05000000000000000000" pitchFamily="2" charset="2"/>
              <a:buNone/>
              <a:defRPr/>
            </a:pPr>
            <a:endParaRPr lang="en-US" sz="2900" dirty="0">
              <a:solidFill>
                <a:schemeClr val="tx1">
                  <a:lumMod val="75000"/>
                  <a:lumOff val="2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9B0E8EF-CD59-48EA-8209-5560F7149317}"/>
              </a:ext>
            </a:extLst>
          </p:cNvPr>
          <p:cNvSpPr>
            <a:spLocks noGrp="1" noChangeArrowheads="1"/>
          </p:cNvSpPr>
          <p:nvPr>
            <p:ph type="title" idx="4294967295"/>
          </p:nvPr>
        </p:nvSpPr>
        <p:spPr>
          <a:xfrm>
            <a:off x="0" y="0"/>
            <a:ext cx="7772400" cy="1219200"/>
          </a:xfrm>
        </p:spPr>
        <p:txBody>
          <a:bodyPr/>
          <a:lstStyle/>
          <a:p>
            <a:pPr eaLnBrk="1" hangingPunct="1"/>
            <a:r>
              <a:rPr lang="en-US" altLang="en-US">
                <a:solidFill>
                  <a:schemeClr val="tx1"/>
                </a:solidFill>
                <a:latin typeface="Calibri" panose="020F0502020204030204" pitchFamily="34" charset="0"/>
              </a:rPr>
              <a:t>Math Requirements </a:t>
            </a:r>
          </a:p>
        </p:txBody>
      </p:sp>
      <p:sp>
        <p:nvSpPr>
          <p:cNvPr id="54275" name="Rectangle 3">
            <a:extLst>
              <a:ext uri="{FF2B5EF4-FFF2-40B4-BE49-F238E27FC236}">
                <a16:creationId xmlns:a16="http://schemas.microsoft.com/office/drawing/2014/main" id="{D14932A0-35A3-4611-8BB3-94D65A195194}"/>
              </a:ext>
            </a:extLst>
          </p:cNvPr>
          <p:cNvSpPr>
            <a:spLocks noGrp="1" noChangeArrowheads="1"/>
          </p:cNvSpPr>
          <p:nvPr>
            <p:ph type="body" idx="4294967295"/>
          </p:nvPr>
        </p:nvSpPr>
        <p:spPr>
          <a:xfrm>
            <a:off x="533400" y="609600"/>
            <a:ext cx="8458200" cy="5486400"/>
          </a:xfrm>
        </p:spPr>
        <p:txBody>
          <a:bodyPr vert="horz" lIns="91440" tIns="45720" rIns="91440" bIns="45720" rtlCol="0" anchor="t">
            <a:noAutofit/>
          </a:bodyPr>
          <a:lstStyle/>
          <a:p>
            <a:pPr marL="342900" indent="-342900" defTabSz="457207">
              <a:lnSpc>
                <a:spcPct val="80000"/>
              </a:lnSpc>
              <a:buClr>
                <a:schemeClr val="bg2">
                  <a:lumMod val="40000"/>
                  <a:lumOff val="60000"/>
                </a:schemeClr>
              </a:buClr>
              <a:buFont typeface="Wingdings 3" charset="2"/>
              <a:buChar char=""/>
              <a:defRPr/>
            </a:pPr>
            <a:r>
              <a:rPr lang="en-US" sz="1600" b="1" u="sng" dirty="0">
                <a:solidFill>
                  <a:schemeClr val="tx1">
                    <a:lumMod val="75000"/>
                    <a:lumOff val="25000"/>
                  </a:schemeClr>
                </a:solidFill>
                <a:latin typeface="Calibri"/>
                <a:ea typeface="Calibri"/>
                <a:cs typeface="Calibri"/>
              </a:rPr>
              <a:t>9</a:t>
            </a:r>
            <a:r>
              <a:rPr lang="en-US" sz="1600" b="1" u="sng" baseline="30000" dirty="0">
                <a:solidFill>
                  <a:schemeClr val="tx1">
                    <a:lumMod val="75000"/>
                    <a:lumOff val="25000"/>
                  </a:schemeClr>
                </a:solidFill>
                <a:latin typeface="Calibri"/>
                <a:ea typeface="Calibri"/>
                <a:cs typeface="Calibri"/>
              </a:rPr>
              <a:t>th</a:t>
            </a:r>
            <a:r>
              <a:rPr lang="en-US" sz="1600" b="1" u="sng" dirty="0">
                <a:solidFill>
                  <a:schemeClr val="tx1">
                    <a:lumMod val="75000"/>
                    <a:lumOff val="25000"/>
                  </a:schemeClr>
                </a:solidFill>
                <a:latin typeface="Calibri"/>
                <a:ea typeface="Calibri"/>
                <a:cs typeface="Calibri"/>
              </a:rPr>
              <a:t> Grade: Algebra: Concepts and Connections Block or Yearlong</a:t>
            </a:r>
            <a:endParaRPr lang="en-US" sz="1600" dirty="0">
              <a:solidFill>
                <a:schemeClr val="tx1">
                  <a:lumMod val="75000"/>
                  <a:lumOff val="25000"/>
                </a:schemeClr>
              </a:solidFill>
              <a:latin typeface="Calibri"/>
              <a:ea typeface="Calibri"/>
              <a:cs typeface="Calibri"/>
            </a:endParaRPr>
          </a:p>
          <a:p>
            <a:pPr marL="342900" indent="-342900"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endParaRPr lang="en-US" sz="16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defTabSz="457207">
              <a:lnSpc>
                <a:spcPct val="80000"/>
              </a:lnSpc>
              <a:buClr>
                <a:schemeClr val="bg2">
                  <a:lumMod val="40000"/>
                  <a:lumOff val="60000"/>
                </a:schemeClr>
              </a:buClr>
              <a:buFont typeface="Wingdings 3" charset="2"/>
              <a:buChar char=""/>
              <a:defRPr/>
            </a:pPr>
            <a:r>
              <a:rPr lang="en-US" sz="1600" b="1" u="sng" dirty="0">
                <a:solidFill>
                  <a:schemeClr val="tx1">
                    <a:lumMod val="75000"/>
                    <a:lumOff val="25000"/>
                  </a:schemeClr>
                </a:solidFill>
                <a:latin typeface="Calibri"/>
                <a:ea typeface="Calibri"/>
                <a:cs typeface="Calibri"/>
              </a:rPr>
              <a:t>10</a:t>
            </a:r>
            <a:r>
              <a:rPr lang="en-US" sz="1600" b="1" u="sng" baseline="30000" dirty="0">
                <a:solidFill>
                  <a:schemeClr val="tx1">
                    <a:lumMod val="75000"/>
                    <a:lumOff val="25000"/>
                  </a:schemeClr>
                </a:solidFill>
                <a:latin typeface="Calibri"/>
                <a:ea typeface="Calibri"/>
                <a:cs typeface="Calibri"/>
              </a:rPr>
              <a:t>th</a:t>
            </a:r>
            <a:r>
              <a:rPr lang="en-US" sz="1600" b="1" u="sng" dirty="0">
                <a:solidFill>
                  <a:schemeClr val="tx1">
                    <a:lumMod val="75000"/>
                    <a:lumOff val="25000"/>
                  </a:schemeClr>
                </a:solidFill>
                <a:latin typeface="Calibri"/>
                <a:ea typeface="Calibri"/>
                <a:cs typeface="Calibri"/>
              </a:rPr>
              <a:t> Grade:  Geometry: Concepts and Connections</a:t>
            </a:r>
            <a:endParaRPr lang="en-US" sz="1600" b="1" dirty="0">
              <a:solidFill>
                <a:schemeClr val="tx1">
                  <a:lumMod val="75000"/>
                  <a:lumOff val="25000"/>
                </a:schemeClr>
              </a:solidFill>
              <a:latin typeface="Calibri"/>
              <a:ea typeface="Calibri"/>
              <a:cs typeface="Calibri"/>
            </a:endParaRPr>
          </a:p>
          <a:p>
            <a:pPr marL="342900" indent="-342900"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sz="1600" dirty="0">
                <a:solidFill>
                  <a:schemeClr val="tx1">
                    <a:lumMod val="75000"/>
                    <a:lumOff val="25000"/>
                  </a:schemeClr>
                </a:solidFill>
                <a:latin typeface="Calibri" panose="020F0502020204030204" pitchFamily="34" charset="0"/>
              </a:rPr>
              <a:t>	</a:t>
            </a:r>
            <a:endParaRPr lang="en-US" sz="16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defTabSz="457207">
              <a:lnSpc>
                <a:spcPct val="80000"/>
              </a:lnSpc>
              <a:buClr>
                <a:schemeClr val="bg2">
                  <a:lumMod val="40000"/>
                  <a:lumOff val="60000"/>
                </a:schemeClr>
              </a:buClr>
              <a:buFont typeface="Wingdings 3" charset="2"/>
              <a:buChar char=""/>
              <a:defRPr/>
            </a:pPr>
            <a:r>
              <a:rPr lang="en-US" sz="1600" b="1" u="sng" dirty="0">
                <a:solidFill>
                  <a:schemeClr val="tx1">
                    <a:lumMod val="75000"/>
                    <a:lumOff val="25000"/>
                  </a:schemeClr>
                </a:solidFill>
                <a:latin typeface="Calibri"/>
                <a:ea typeface="Calibri"/>
                <a:cs typeface="Calibri"/>
              </a:rPr>
              <a:t>11</a:t>
            </a:r>
            <a:r>
              <a:rPr lang="en-US" sz="1600" b="1" u="sng" baseline="30000" dirty="0">
                <a:solidFill>
                  <a:schemeClr val="tx1">
                    <a:lumMod val="75000"/>
                    <a:lumOff val="25000"/>
                  </a:schemeClr>
                </a:solidFill>
                <a:latin typeface="Calibri"/>
                <a:ea typeface="Calibri"/>
                <a:cs typeface="Calibri"/>
              </a:rPr>
              <a:t>th</a:t>
            </a:r>
            <a:r>
              <a:rPr lang="en-US" sz="1600" b="1" u="sng" dirty="0">
                <a:solidFill>
                  <a:schemeClr val="tx1">
                    <a:lumMod val="75000"/>
                    <a:lumOff val="25000"/>
                  </a:schemeClr>
                </a:solidFill>
                <a:latin typeface="Calibri"/>
                <a:ea typeface="Calibri"/>
                <a:cs typeface="Calibri"/>
              </a:rPr>
              <a:t> Grade:  Advanced Algebra: Concepts and Connections</a:t>
            </a:r>
            <a:endParaRPr lang="en-US" sz="1600" b="1" dirty="0">
              <a:solidFill>
                <a:schemeClr val="tx1">
                  <a:lumMod val="75000"/>
                  <a:lumOff val="25000"/>
                </a:schemeClr>
              </a:solidFill>
              <a:latin typeface="Calibri"/>
              <a:ea typeface="Calibri"/>
              <a:cs typeface="Calibri"/>
            </a:endParaRPr>
          </a:p>
          <a:p>
            <a:pPr marL="342900" indent="-342900"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sz="1600" dirty="0">
                <a:solidFill>
                  <a:schemeClr val="tx1">
                    <a:lumMod val="75000"/>
                    <a:lumOff val="25000"/>
                  </a:schemeClr>
                </a:solidFill>
                <a:latin typeface="Calibri" panose="020F0502020204030204" pitchFamily="34" charset="0"/>
              </a:rPr>
              <a:t>	</a:t>
            </a:r>
            <a:endParaRPr lang="en-US" sz="16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defTabSz="457207">
              <a:lnSpc>
                <a:spcPct val="80000"/>
              </a:lnSpc>
              <a:buClr>
                <a:schemeClr val="bg2">
                  <a:lumMod val="40000"/>
                  <a:lumOff val="60000"/>
                </a:schemeClr>
              </a:buClr>
              <a:buFont typeface="Wingdings 3" charset="2"/>
              <a:buChar char=""/>
              <a:defRPr/>
            </a:pPr>
            <a:r>
              <a:rPr lang="en-US" sz="1600" b="1" u="sng" dirty="0">
                <a:solidFill>
                  <a:schemeClr val="tx1">
                    <a:lumMod val="75000"/>
                    <a:lumOff val="25000"/>
                  </a:schemeClr>
                </a:solidFill>
                <a:latin typeface="Calibri"/>
                <a:ea typeface="Calibri"/>
                <a:cs typeface="Calibri"/>
              </a:rPr>
              <a:t>12 Grade: Pre-Calculus/AMDM/Stat Reasoning</a:t>
            </a:r>
            <a:endParaRPr lang="en-US" sz="1600" dirty="0">
              <a:solidFill>
                <a:schemeClr val="tx1">
                  <a:lumMod val="75000"/>
                  <a:lumOff val="25000"/>
                </a:schemeClr>
              </a:solidFill>
              <a:latin typeface="Calibri"/>
              <a:ea typeface="Calibri"/>
              <a:cs typeface="Calibri"/>
            </a:endParaRPr>
          </a:p>
          <a:p>
            <a:pPr lvl="2"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dirty="0">
                <a:solidFill>
                  <a:schemeClr val="tx1">
                    <a:lumMod val="75000"/>
                    <a:lumOff val="25000"/>
                  </a:schemeClr>
                </a:solidFill>
                <a:latin typeface="Calibri" panose="020F0502020204030204" pitchFamily="34" charset="0"/>
              </a:rPr>
              <a:t>or</a:t>
            </a:r>
            <a:endPar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sz="1600" dirty="0">
                <a:solidFill>
                  <a:schemeClr val="tx1">
                    <a:lumMod val="75000"/>
                    <a:lumOff val="25000"/>
                  </a:schemeClr>
                </a:solidFill>
                <a:latin typeface="Calibri" panose="020F0502020204030204" pitchFamily="34" charset="0"/>
              </a:rPr>
              <a:t>      AP Calculus AB or AP Statistics </a:t>
            </a:r>
            <a:endParaRPr lang="en-US" sz="16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sz="1600" dirty="0">
                <a:solidFill>
                  <a:schemeClr val="tx1">
                    <a:lumMod val="75000"/>
                    <a:lumOff val="25000"/>
                  </a:schemeClr>
                </a:solidFill>
                <a:latin typeface="Calibri" panose="020F0502020204030204" pitchFamily="34" charset="0"/>
              </a:rPr>
              <a:t>      Dual Enrollment Math may also be considered</a:t>
            </a:r>
            <a:endParaRPr lang="en-US" sz="16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endParaRPr lang="en-US" sz="16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endParaRPr lang="en-US" sz="16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defTabSz="457207">
              <a:lnSpc>
                <a:spcPct val="80000"/>
              </a:lnSpc>
              <a:buClr>
                <a:schemeClr val="bg2">
                  <a:lumMod val="40000"/>
                  <a:lumOff val="60000"/>
                </a:schemeClr>
              </a:buClr>
              <a:buNone/>
              <a:defRPr/>
            </a:pPr>
            <a:r>
              <a:rPr lang="en-US" sz="1600" dirty="0">
                <a:latin typeface="Calibri"/>
                <a:ea typeface="Calibri"/>
                <a:cs typeface="Calibri"/>
              </a:rPr>
              <a:t>Some 8</a:t>
            </a:r>
            <a:r>
              <a:rPr lang="en-US" sz="1600" baseline="30000" dirty="0">
                <a:latin typeface="Calibri"/>
                <a:ea typeface="Calibri"/>
                <a:cs typeface="Calibri"/>
              </a:rPr>
              <a:t>th</a:t>
            </a:r>
            <a:r>
              <a:rPr lang="en-US" sz="1600" dirty="0">
                <a:latin typeface="Calibri"/>
                <a:ea typeface="Calibri"/>
                <a:cs typeface="Calibri"/>
              </a:rPr>
              <a:t> grade students may have taken Honors Algebra: Concepts and Connections in 8</a:t>
            </a:r>
            <a:r>
              <a:rPr lang="en-US" sz="1600" baseline="30000" dirty="0">
                <a:latin typeface="Calibri"/>
                <a:ea typeface="Calibri"/>
                <a:cs typeface="Calibri"/>
              </a:rPr>
              <a:t>th</a:t>
            </a:r>
            <a:r>
              <a:rPr lang="en-US" sz="1600" dirty="0">
                <a:latin typeface="Calibri"/>
                <a:ea typeface="Calibri"/>
                <a:cs typeface="Calibri"/>
              </a:rPr>
              <a:t> grade this year. All students are strongly advised to take Mathematics during the last year of high school, even if the student has met the 4 credits requirement at the close of 11</a:t>
            </a:r>
            <a:r>
              <a:rPr lang="en-US" sz="1600" baseline="30000" dirty="0">
                <a:latin typeface="Calibri"/>
                <a:ea typeface="Calibri"/>
                <a:cs typeface="Calibri"/>
              </a:rPr>
              <a:t>th</a:t>
            </a:r>
            <a:r>
              <a:rPr lang="en-US" sz="1600" dirty="0">
                <a:latin typeface="Calibri"/>
                <a:ea typeface="Calibri"/>
                <a:cs typeface="Calibri"/>
              </a:rPr>
              <a:t> grade. </a:t>
            </a:r>
            <a:endParaRPr lang="en-US" sz="1600" dirty="0">
              <a:latin typeface="Calibri" panose="020F0502020204030204" pitchFamily="34" charset="0"/>
              <a:ea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F4A2E07-8A7B-426F-91D5-72EB01AF67E1}"/>
              </a:ext>
            </a:extLst>
          </p:cNvPr>
          <p:cNvSpPr>
            <a:spLocks noGrp="1" noChangeArrowheads="1"/>
          </p:cNvSpPr>
          <p:nvPr>
            <p:ph type="title" idx="4294967295"/>
          </p:nvPr>
        </p:nvSpPr>
        <p:spPr>
          <a:xfrm>
            <a:off x="152400" y="277813"/>
            <a:ext cx="8991600" cy="1143000"/>
          </a:xfrm>
        </p:spPr>
        <p:txBody>
          <a:bodyPr/>
          <a:lstStyle/>
          <a:p>
            <a:pPr eaLnBrk="1" hangingPunct="1"/>
            <a:r>
              <a:rPr lang="en-US" altLang="en-US">
                <a:solidFill>
                  <a:schemeClr val="tx1"/>
                </a:solidFill>
              </a:rPr>
              <a:t>Science Requirements</a:t>
            </a:r>
          </a:p>
        </p:txBody>
      </p:sp>
      <p:sp>
        <p:nvSpPr>
          <p:cNvPr id="26627" name="Rectangle 3">
            <a:extLst>
              <a:ext uri="{FF2B5EF4-FFF2-40B4-BE49-F238E27FC236}">
                <a16:creationId xmlns:a16="http://schemas.microsoft.com/office/drawing/2014/main" id="{E781FF66-031B-4D35-A49A-F098C689CAAD}"/>
              </a:ext>
            </a:extLst>
          </p:cNvPr>
          <p:cNvSpPr>
            <a:spLocks noGrp="1" noChangeArrowheads="1"/>
          </p:cNvSpPr>
          <p:nvPr>
            <p:ph type="body" idx="4294967295"/>
          </p:nvPr>
        </p:nvSpPr>
        <p:spPr>
          <a:xfrm>
            <a:off x="152400" y="990600"/>
            <a:ext cx="8991600" cy="4114800"/>
          </a:xfrm>
        </p:spPr>
        <p:txBody>
          <a:bodyPr rtlCol="0">
            <a:normAutofit/>
          </a:bodyPr>
          <a:lstStyle/>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altLang="en-US" sz="2200" dirty="0">
                <a:solidFill>
                  <a:schemeClr val="tx1">
                    <a:lumMod val="75000"/>
                    <a:lumOff val="25000"/>
                  </a:schemeClr>
                </a:solidFill>
                <a:latin typeface="Calibri" panose="020F0502020204030204" pitchFamily="34" charset="0"/>
              </a:rPr>
              <a:t>4 Total Units of Science Required</a:t>
            </a: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altLang="en-US" sz="2200" dirty="0">
                <a:solidFill>
                  <a:schemeClr val="tx1">
                    <a:lumMod val="75000"/>
                    <a:lumOff val="25000"/>
                  </a:schemeClr>
                </a:solidFill>
                <a:latin typeface="Calibri" panose="020F0502020204030204" pitchFamily="34" charset="0"/>
              </a:rPr>
              <a:t>1 unit of Biology </a:t>
            </a: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altLang="en-US" sz="2200" dirty="0">
                <a:solidFill>
                  <a:schemeClr val="tx1">
                    <a:lumMod val="75000"/>
                    <a:lumOff val="25000"/>
                  </a:schemeClr>
                </a:solidFill>
                <a:latin typeface="Calibri" panose="020F0502020204030204" pitchFamily="34" charset="0"/>
              </a:rPr>
              <a:t>1 unit of Chemistry, Environmental Science, OR Earth Systems </a:t>
            </a: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altLang="en-US" sz="2200" dirty="0">
                <a:solidFill>
                  <a:schemeClr val="tx1">
                    <a:lumMod val="75000"/>
                    <a:lumOff val="25000"/>
                  </a:schemeClr>
                </a:solidFill>
                <a:latin typeface="Calibri" panose="020F0502020204030204" pitchFamily="34" charset="0"/>
              </a:rPr>
              <a:t>1 unit of Physical Science OR Physics </a:t>
            </a: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altLang="en-US" sz="2200" dirty="0">
                <a:solidFill>
                  <a:schemeClr val="tx1">
                    <a:lumMod val="75000"/>
                    <a:lumOff val="25000"/>
                  </a:schemeClr>
                </a:solidFill>
                <a:latin typeface="Calibri" panose="020F0502020204030204" pitchFamily="34" charset="0"/>
              </a:rPr>
              <a:t>1 unit of a 4</a:t>
            </a:r>
            <a:r>
              <a:rPr lang="en-US" altLang="en-US" sz="2200" baseline="30000" dirty="0">
                <a:solidFill>
                  <a:schemeClr val="tx1">
                    <a:lumMod val="75000"/>
                    <a:lumOff val="25000"/>
                  </a:schemeClr>
                </a:solidFill>
                <a:latin typeface="Calibri" panose="020F0502020204030204" pitchFamily="34" charset="0"/>
              </a:rPr>
              <a:t>th</a:t>
            </a:r>
            <a:r>
              <a:rPr lang="en-US" altLang="en-US" sz="2200" dirty="0">
                <a:solidFill>
                  <a:schemeClr val="tx1">
                    <a:lumMod val="75000"/>
                    <a:lumOff val="25000"/>
                  </a:schemeClr>
                </a:solidFill>
                <a:latin typeface="Calibri" panose="020F0502020204030204" pitchFamily="34" charset="0"/>
              </a:rPr>
              <a:t> Science (Anatomy, Forensic Science, Earth Systems, Zoology)</a:t>
            </a:r>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altLang="en-US" sz="2200" b="1" dirty="0">
                <a:latin typeface="Calibri" panose="020F0502020204030204" pitchFamily="34" charset="0"/>
              </a:rPr>
              <a:t>Honors and AP Level Courses are available.</a:t>
            </a:r>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altLang="en-US" sz="2200" b="1" dirty="0">
                <a:latin typeface="Calibri" panose="020F0502020204030204" pitchFamily="34" charset="0"/>
              </a:rPr>
              <a:t>Dual Enrollment Science courses are available. </a:t>
            </a:r>
            <a:endParaRPr lang="en-US" altLang="en-US" sz="2200" dirty="0">
              <a:latin typeface="Calibri" panose="020F0502020204030204" pitchFamily="34" charset="0"/>
            </a:endParaRPr>
          </a:p>
        </p:txBody>
      </p:sp>
      <p:pic>
        <p:nvPicPr>
          <p:cNvPr id="31748" name="Picture 1">
            <a:extLst>
              <a:ext uri="{FF2B5EF4-FFF2-40B4-BE49-F238E27FC236}">
                <a16:creationId xmlns:a16="http://schemas.microsoft.com/office/drawing/2014/main" id="{97029AB9-ADE8-4154-ADA8-197602768C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110936"/>
            <a:ext cx="274320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C4893E02-B4FE-40DF-B93F-F367A9649D17}"/>
              </a:ext>
            </a:extLst>
          </p:cNvPr>
          <p:cNvSpPr>
            <a:spLocks noGrp="1" noChangeArrowheads="1"/>
          </p:cNvSpPr>
          <p:nvPr>
            <p:ph type="title" idx="4294967295"/>
          </p:nvPr>
        </p:nvSpPr>
        <p:spPr>
          <a:xfrm>
            <a:off x="457200" y="277813"/>
            <a:ext cx="8686800" cy="1017587"/>
          </a:xfrm>
        </p:spPr>
        <p:txBody>
          <a:bodyPr/>
          <a:lstStyle/>
          <a:p>
            <a:pPr eaLnBrk="1" hangingPunct="1"/>
            <a:r>
              <a:rPr lang="en-US" altLang="en-US">
                <a:solidFill>
                  <a:schemeClr val="tx1"/>
                </a:solidFill>
                <a:latin typeface="Calibri" panose="020F0502020204030204" pitchFamily="34" charset="0"/>
              </a:rPr>
              <a:t>Social Studies</a:t>
            </a:r>
          </a:p>
        </p:txBody>
      </p:sp>
      <p:sp>
        <p:nvSpPr>
          <p:cNvPr id="33795" name="Rectangle 3">
            <a:extLst>
              <a:ext uri="{FF2B5EF4-FFF2-40B4-BE49-F238E27FC236}">
                <a16:creationId xmlns:a16="http://schemas.microsoft.com/office/drawing/2014/main" id="{AD6DD078-BE86-462E-842D-18F088D1C7BF}"/>
              </a:ext>
            </a:extLst>
          </p:cNvPr>
          <p:cNvSpPr>
            <a:spLocks noGrp="1" noChangeArrowheads="1"/>
          </p:cNvSpPr>
          <p:nvPr>
            <p:ph type="body" idx="4294967295"/>
          </p:nvPr>
        </p:nvSpPr>
        <p:spPr>
          <a:xfrm>
            <a:off x="1371600" y="1295400"/>
            <a:ext cx="7772400" cy="2133600"/>
          </a:xfrm>
        </p:spPr>
        <p:txBody>
          <a:bodyPr/>
          <a:lstStyle/>
          <a:p>
            <a:pPr eaLnBrk="1" hangingPunct="1"/>
            <a:r>
              <a:rPr lang="en-US" altLang="en-US">
                <a:latin typeface="Calibri" panose="020F0502020204030204" pitchFamily="34" charset="0"/>
              </a:rPr>
              <a:t>3 Units of Social Studies Required</a:t>
            </a:r>
          </a:p>
          <a:p>
            <a:pPr lvl="1" eaLnBrk="1" hangingPunct="1"/>
            <a:r>
              <a:rPr lang="en-US" altLang="en-US">
                <a:latin typeface="Calibri" panose="020F0502020204030204" pitchFamily="34" charset="0"/>
              </a:rPr>
              <a:t>1 Unit of World History (10</a:t>
            </a:r>
            <a:r>
              <a:rPr lang="en-US" altLang="en-US" baseline="30000">
                <a:latin typeface="Calibri" panose="020F0502020204030204" pitchFamily="34" charset="0"/>
              </a:rPr>
              <a:t>th</a:t>
            </a:r>
            <a:r>
              <a:rPr lang="en-US" altLang="en-US">
                <a:latin typeface="Calibri" panose="020F0502020204030204" pitchFamily="34" charset="0"/>
              </a:rPr>
              <a:t> Grade)</a:t>
            </a:r>
          </a:p>
          <a:p>
            <a:pPr lvl="1" eaLnBrk="1" hangingPunct="1"/>
            <a:r>
              <a:rPr lang="en-US" altLang="en-US">
                <a:latin typeface="Calibri" panose="020F0502020204030204" pitchFamily="34" charset="0"/>
              </a:rPr>
              <a:t>1 Unit of United States History (11</a:t>
            </a:r>
            <a:r>
              <a:rPr lang="en-US" altLang="en-US" baseline="30000">
                <a:latin typeface="Calibri" panose="020F0502020204030204" pitchFamily="34" charset="0"/>
              </a:rPr>
              <a:t>th</a:t>
            </a:r>
            <a:r>
              <a:rPr lang="en-US" altLang="en-US">
                <a:latin typeface="Calibri" panose="020F0502020204030204" pitchFamily="34" charset="0"/>
              </a:rPr>
              <a:t> Grade)</a:t>
            </a:r>
          </a:p>
          <a:p>
            <a:pPr lvl="1" eaLnBrk="1" hangingPunct="1"/>
            <a:r>
              <a:rPr lang="en-US" altLang="en-US">
                <a:latin typeface="Calibri" panose="020F0502020204030204" pitchFamily="34" charset="0"/>
              </a:rPr>
              <a:t>½ unit of American Government (12</a:t>
            </a:r>
            <a:r>
              <a:rPr lang="en-US" altLang="en-US" baseline="30000">
                <a:latin typeface="Calibri" panose="020F0502020204030204" pitchFamily="34" charset="0"/>
              </a:rPr>
              <a:t>th</a:t>
            </a:r>
            <a:r>
              <a:rPr lang="en-US" altLang="en-US">
                <a:latin typeface="Calibri" panose="020F0502020204030204" pitchFamily="34" charset="0"/>
              </a:rPr>
              <a:t> Grade)</a:t>
            </a:r>
          </a:p>
          <a:p>
            <a:pPr lvl="1" eaLnBrk="1" hangingPunct="1"/>
            <a:r>
              <a:rPr lang="en-US" altLang="en-US">
                <a:latin typeface="Calibri" panose="020F0502020204030204" pitchFamily="34" charset="0"/>
              </a:rPr>
              <a:t>½ unit of Economics (12</a:t>
            </a:r>
            <a:r>
              <a:rPr lang="en-US" altLang="en-US" baseline="30000">
                <a:latin typeface="Calibri" panose="020F0502020204030204" pitchFamily="34" charset="0"/>
              </a:rPr>
              <a:t>th</a:t>
            </a:r>
            <a:r>
              <a:rPr lang="en-US" altLang="en-US">
                <a:latin typeface="Calibri" panose="020F0502020204030204" pitchFamily="34" charset="0"/>
              </a:rPr>
              <a:t> Grade)</a:t>
            </a:r>
          </a:p>
          <a:p>
            <a:pPr eaLnBrk="1" hangingPunct="1">
              <a:buFont typeface="Wingdings" panose="05000000000000000000" pitchFamily="2" charset="2"/>
              <a:buNone/>
            </a:pPr>
            <a:endParaRPr lang="en-US" altLang="en-US"/>
          </a:p>
        </p:txBody>
      </p:sp>
      <p:sp>
        <p:nvSpPr>
          <p:cNvPr id="33796" name="Rectangle 3">
            <a:extLst>
              <a:ext uri="{FF2B5EF4-FFF2-40B4-BE49-F238E27FC236}">
                <a16:creationId xmlns:a16="http://schemas.microsoft.com/office/drawing/2014/main" id="{C0D76BBA-C6FF-427E-91CA-B90A95096F3E}"/>
              </a:ext>
            </a:extLst>
          </p:cNvPr>
          <p:cNvSpPr>
            <a:spLocks noChangeArrowheads="1"/>
          </p:cNvSpPr>
          <p:nvPr/>
        </p:nvSpPr>
        <p:spPr bwMode="auto">
          <a:xfrm>
            <a:off x="457200" y="3608388"/>
            <a:ext cx="79248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lnSpc>
                <a:spcPct val="80000"/>
              </a:lnSpc>
              <a:spcBef>
                <a:spcPct val="0"/>
              </a:spcBef>
              <a:buClrTx/>
              <a:buSzTx/>
              <a:buFont typeface="Wingdings" panose="05000000000000000000" pitchFamily="2" charset="2"/>
              <a:buNone/>
            </a:pPr>
            <a:r>
              <a:rPr lang="en-US" altLang="en-US" sz="1800" b="1">
                <a:latin typeface="Calibri" panose="020F0502020204030204" pitchFamily="34" charset="0"/>
              </a:rPr>
              <a:t>Honors and AP Level Courses are available.</a:t>
            </a:r>
          </a:p>
          <a:p>
            <a:pPr eaLnBrk="1" hangingPunct="1">
              <a:lnSpc>
                <a:spcPct val="80000"/>
              </a:lnSpc>
              <a:spcBef>
                <a:spcPct val="0"/>
              </a:spcBef>
              <a:buClrTx/>
              <a:buSzTx/>
              <a:buFont typeface="Wingdings" panose="05000000000000000000" pitchFamily="2" charset="2"/>
              <a:buNone/>
            </a:pPr>
            <a:r>
              <a:rPr lang="en-US" altLang="en-US" sz="2900" b="1">
                <a:latin typeface="Calibri" panose="020F0502020204030204" pitchFamily="34" charset="0"/>
              </a:rPr>
              <a:t>Dual Enrollment Social Studies Courses are available. </a:t>
            </a:r>
            <a:endParaRPr lang="en-US" altLang="en-US" sz="2900">
              <a:latin typeface="Calibri" panose="020F0502020204030204" pitchFamily="34" charset="0"/>
            </a:endParaRPr>
          </a:p>
        </p:txBody>
      </p:sp>
      <p:pic>
        <p:nvPicPr>
          <p:cNvPr id="33797" name="Picture 1">
            <a:extLst>
              <a:ext uri="{FF2B5EF4-FFF2-40B4-BE49-F238E27FC236}">
                <a16:creationId xmlns:a16="http://schemas.microsoft.com/office/drawing/2014/main" id="{6A12ED18-4CC9-4227-8388-F7F4D5B0E0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697413"/>
            <a:ext cx="47244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DF300C9C16D545A9D3481395BEAA0E" ma:contentTypeVersion="680" ma:contentTypeDescription="Create a new document." ma:contentTypeScope="" ma:versionID="7f9a2cbe412262e7aaa0fb0f410f2150">
  <xsd:schema xmlns:xsd="http://www.w3.org/2001/XMLSchema" xmlns:xs="http://www.w3.org/2001/XMLSchema" xmlns:p="http://schemas.microsoft.com/office/2006/metadata/properties" xmlns:ns1="http://schemas.microsoft.com/sharepoint/v3" xmlns:ns2="855bedaa-2d60-480d-81e4-75fe5881734a" xmlns:ns3="89fa53aa-3fbc-4de2-8906-89361990ec1a" xmlns:ns4="http://schemas.microsoft.com/sharepoint/v4" targetNamespace="http://schemas.microsoft.com/office/2006/metadata/properties" ma:root="true" ma:fieldsID="10eab427055a9cfdd761963e546dee4a" ns1:_="" ns2:_="" ns3:_="" ns4:_="">
    <xsd:import namespace="http://schemas.microsoft.com/sharepoint/v3"/>
    <xsd:import namespace="855bedaa-2d60-480d-81e4-75fe5881734a"/>
    <xsd:import namespace="89fa53aa-3fbc-4de2-8906-89361990ec1a"/>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element ref="ns4:IconOverlay" minOccurs="0"/>
                <xsd:element ref="ns3:MediaServiceAutoKeyPoints" minOccurs="0"/>
                <xsd:element ref="ns3:MediaServiceKeyPoints" minOccurs="0"/>
                <xsd:element ref="ns3:MediaLengthInSeconds" minOccurs="0"/>
                <xsd:element ref="ns3:CourseDescription" minOccurs="0"/>
                <xsd:element ref="ns3:Im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description="" ma:hidden="true" ma:internalName="_ip_UnifiedCompliancePolicyProperties">
      <xsd:simpleType>
        <xsd:restriction base="dms:Note"/>
      </xsd:simpleType>
    </xsd:element>
    <xsd:element name="_ip_UnifiedCompliancePolicyUIAction" ma:index="19"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5bedaa-2d60-480d-81e4-75fe5881734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fa53aa-3fbc-4de2-8906-89361990ec1a"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CourseDescription" ma:index="27" nillable="true" ma:displayName="Description" ma:format="Dropdown" ma:internalName="CourseDescription">
      <xsd:simpleType>
        <xsd:restriction base="dms:Text">
          <xsd:maxLength value="255"/>
        </xsd:restriction>
      </xsd:simpleType>
    </xsd:element>
    <xsd:element name="Image" ma:index="28" nillable="true" ma:displayName="Image" ma:format="Thumbnail" ma:internalName="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conOverlay xmlns="http://schemas.microsoft.com/sharepoint/v4" xsi:nil="true"/>
    <_ip_UnifiedCompliancePolicyProperties xmlns="http://schemas.microsoft.com/sharepoint/v3" xsi:nil="true"/>
    <_dlc_DocId xmlns="855bedaa-2d60-480d-81e4-75fe5881734a">PCSDDOC-1573500842-1585566</_dlc_DocId>
    <_dlc_DocIdUrl xmlns="855bedaa-2d60-480d-81e4-75fe5881734a">
      <Url>https://pauldingcountyschool.sharepoint.com/sites/DocumentCenter/_layouts/15/DocIdRedir.aspx?ID=PCSDDOC-1573500842-1585566</Url>
      <Description>PCSDDOC-1573500842-1585566</Description>
    </_dlc_DocIdUrl>
    <Image xmlns="89fa53aa-3fbc-4de2-8906-89361990ec1a" xsi:nil="true"/>
    <CourseDescription xmlns="89fa53aa-3fbc-4de2-8906-89361990ec1a"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4DE6324D-1618-4E31-84AB-9AD0DB7113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55bedaa-2d60-480d-81e4-75fe5881734a"/>
    <ds:schemaRef ds:uri="89fa53aa-3fbc-4de2-8906-89361990ec1a"/>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0FDA02-360E-43A7-91F9-E76668D4DEB0}">
  <ds:schemaRefs>
    <ds:schemaRef ds:uri="http://schemas.microsoft.com/sharepoint/events"/>
  </ds:schemaRefs>
</ds:datastoreItem>
</file>

<file path=customXml/itemProps3.xml><?xml version="1.0" encoding="utf-8"?>
<ds:datastoreItem xmlns:ds="http://schemas.openxmlformats.org/officeDocument/2006/customXml" ds:itemID="{7AF3B1A2-1C1F-469E-AFB3-619636F54963}">
  <ds:schemaRefs>
    <ds:schemaRef ds:uri="http://www.w3.org/XML/1998/namespace"/>
    <ds:schemaRef ds:uri="http://schemas.openxmlformats.org/package/2006/metadata/core-properties"/>
    <ds:schemaRef ds:uri="http://schemas.microsoft.com/office/2006/documentManagement/types"/>
    <ds:schemaRef ds:uri="http://schemas.microsoft.com/sharepoint/v4"/>
    <ds:schemaRef ds:uri="89fa53aa-3fbc-4de2-8906-89361990ec1a"/>
    <ds:schemaRef ds:uri="http://purl.org/dc/elements/1.1/"/>
    <ds:schemaRef ds:uri="http://schemas.microsoft.com/sharepoint/v3"/>
    <ds:schemaRef ds:uri="http://purl.org/dc/terms/"/>
    <ds:schemaRef ds:uri="http://schemas.microsoft.com/office/2006/metadata/properties"/>
    <ds:schemaRef ds:uri="http://schemas.microsoft.com/office/infopath/2007/PartnerControls"/>
    <ds:schemaRef ds:uri="855bedaa-2d60-480d-81e4-75fe5881734a"/>
    <ds:schemaRef ds:uri="http://purl.org/dc/dcmitype/"/>
  </ds:schemaRefs>
</ds:datastoreItem>
</file>

<file path=customXml/itemProps4.xml><?xml version="1.0" encoding="utf-8"?>
<ds:datastoreItem xmlns:ds="http://schemas.openxmlformats.org/officeDocument/2006/customXml" ds:itemID="{30FB2995-BA27-4EB1-B368-6EA1A280BE30}">
  <ds:schemaRefs>
    <ds:schemaRef ds:uri="http://schemas.microsoft.com/sharepoint/v3/contenttype/forms"/>
  </ds:schemaRefs>
</ds:datastoreItem>
</file>

<file path=customXml/itemProps5.xml><?xml version="1.0" encoding="utf-8"?>
<ds:datastoreItem xmlns:ds="http://schemas.openxmlformats.org/officeDocument/2006/customXml" ds:itemID="{D60E86E0-17FC-40BC-8893-001D3B69D7E0}">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Gallery</Template>
  <TotalTime>826</TotalTime>
  <Words>2573</Words>
  <Application>Microsoft Office PowerPoint</Application>
  <PresentationFormat>On-screen Show (4:3)</PresentationFormat>
  <Paragraphs>311</Paragraphs>
  <Slides>44</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Gill Sans MT</vt:lpstr>
      <vt:lpstr>Times New Roman</vt:lpstr>
      <vt:lpstr>Verdana</vt:lpstr>
      <vt:lpstr>Wingdings</vt:lpstr>
      <vt:lpstr>Wingdings 3</vt:lpstr>
      <vt:lpstr>Gallery</vt:lpstr>
      <vt:lpstr>Graduation &amp; Beyond  Parent Presentation for the  Class of 2028</vt:lpstr>
      <vt:lpstr>The BRIDGE Graduation Plan  </vt:lpstr>
      <vt:lpstr>Promotion Requirements</vt:lpstr>
      <vt:lpstr>Graduation Requirements </vt:lpstr>
      <vt:lpstr>BLOCK SCHEDULE  FOUR 90-MINUTE BLOCKS OF TIME       SEMESTER 1                            SEMESTER 2                                  </vt:lpstr>
      <vt:lpstr>English\Language Arts Requirements</vt:lpstr>
      <vt:lpstr>Math Requirements </vt:lpstr>
      <vt:lpstr>Science Requirements</vt:lpstr>
      <vt:lpstr>Social Studies</vt:lpstr>
      <vt:lpstr>Health and Personal Fitness</vt:lpstr>
      <vt:lpstr>World Language Courses</vt:lpstr>
      <vt:lpstr>  Honors and Advanced Placement  Course Information  for the CORE Academic and Fine Arts Areas</vt:lpstr>
      <vt:lpstr>Why should students take Advanced Placement or Honors classes?</vt:lpstr>
      <vt:lpstr>What 9th grade Honors/Advanced Placement classes are available?</vt:lpstr>
      <vt:lpstr>What do I need to do to get into Honors/AP classes?</vt:lpstr>
      <vt:lpstr>PowerPoint Presentation</vt:lpstr>
      <vt:lpstr>How are Honors/AP classes beneficial to my GPA?</vt:lpstr>
      <vt:lpstr>Pathway/Plan of Study</vt:lpstr>
      <vt:lpstr>Career, Technical and Agricultural Education </vt:lpstr>
      <vt:lpstr>Fine Arts</vt:lpstr>
      <vt:lpstr>PowerPoint Presentation</vt:lpstr>
      <vt:lpstr>End of Course Assessments (EOCs)</vt:lpstr>
      <vt:lpstr>Dual Enrollment </vt:lpstr>
      <vt:lpstr>Things to consider about being a Dual Enrollment Student….</vt:lpstr>
      <vt:lpstr>Dual Enrollment Information on GAfutures</vt:lpstr>
      <vt:lpstr>Counseling Website Link with DE Information: https://counseling.paulding.k12.ga.us/index.php/academic/dual-enrollment/ </vt:lpstr>
      <vt:lpstr>HOPE and Zell Miller Scholarship</vt:lpstr>
      <vt:lpstr>Virtual Opportunities </vt:lpstr>
      <vt:lpstr>What is Paulding Virtual Academy?</vt:lpstr>
      <vt:lpstr>What is the Paulding College and Career Academy? </vt:lpstr>
      <vt:lpstr>What are the Opportunities at the PCCA?</vt:lpstr>
      <vt:lpstr>PCCA Basics</vt:lpstr>
      <vt:lpstr>TEST-OUT OPPORTUNITIES  Basic Requirements</vt:lpstr>
      <vt:lpstr>High School Athletic Eligibility </vt:lpstr>
      <vt:lpstr>Additional Resources for Transitioning to High School</vt:lpstr>
      <vt:lpstr>High School 101  &amp;   Career Planner</vt:lpstr>
      <vt:lpstr>During 9th – 12th Grade and After High School Graduation </vt:lpstr>
      <vt:lpstr>SPHS Counseling Webpage </vt:lpstr>
      <vt:lpstr>SPHS Counseling Website</vt:lpstr>
      <vt:lpstr>Creating a Parent Portal – Infinite Campus Account</vt:lpstr>
      <vt:lpstr>Creating a Parent Observer Canvas Account</vt:lpstr>
      <vt:lpstr>Verify your Student’s Class Selection</vt:lpstr>
      <vt:lpstr>Individual Gradual Plan Class Selection</vt:lpstr>
      <vt:lpstr>School counselors support all students in three areas: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Graduation  &amp; Beyond  Parent Presentation for the  Class of 2024</dc:title>
  <dc:creator>Alan S. Daws</dc:creator>
  <cp:lastModifiedBy>Ayanna K. Clarke-Daniel</cp:lastModifiedBy>
  <cp:revision>81</cp:revision>
  <dcterms:created xsi:type="dcterms:W3CDTF">2019-09-09T19:48:33Z</dcterms:created>
  <dcterms:modified xsi:type="dcterms:W3CDTF">2024-02-13T04:00:29Z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0x0101008BDF300C9C16D545A9D3481395BEAA0E</vt:lpwstr>
  </property>
  <property fmtid="{D5CDD505-2E9C-101B-9397-08002B2CF9AE}" pid="3" name="_dlc_DocIdItemGuid">
    <vt:lpwstr>c5e2531b-faaf-4ef2-ab39-9b51ff89d931</vt:lpwstr>
  </property>
</Properties>
</file>